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6"/>
  </p:notesMasterIdLst>
  <p:handoutMasterIdLst>
    <p:handoutMasterId r:id="rId17"/>
  </p:handoutMasterIdLst>
  <p:sldIdLst>
    <p:sldId id="256" r:id="rId5"/>
    <p:sldId id="328" r:id="rId6"/>
    <p:sldId id="326" r:id="rId7"/>
    <p:sldId id="329" r:id="rId8"/>
    <p:sldId id="330" r:id="rId9"/>
    <p:sldId id="338" r:id="rId10"/>
    <p:sldId id="337" r:id="rId11"/>
    <p:sldId id="312" r:id="rId12"/>
    <p:sldId id="313" r:id="rId13"/>
    <p:sldId id="333" r:id="rId14"/>
    <p:sldId id="33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34" autoAdjust="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GB" sz="2000"/>
            <a:t>Preparing for future requirements</a:t>
          </a:r>
          <a:r>
            <a:rPr lang="ru-RU" sz="2000"/>
            <a:t>.</a:t>
          </a:r>
          <a:endParaRPr lang="en-US" sz="2000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GB" sz="2000"/>
            <a:t>Flexibility and efficiency</a:t>
          </a:r>
          <a:r>
            <a:rPr lang="en-US" sz="2000"/>
            <a:t>. </a:t>
          </a:r>
        </a:p>
        <a:p>
          <a:endParaRPr lang="en-US" sz="1500" dirty="0"/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GB" sz="2000"/>
            <a:t>Accessibility of time and place </a:t>
          </a:r>
          <a:r>
            <a:rPr lang="en-US" sz="2000"/>
            <a:t>.</a:t>
          </a:r>
          <a:r>
            <a:rPr lang="en-US" sz="1500"/>
            <a:t> </a:t>
          </a:r>
          <a:endParaRPr lang="en-US" sz="1500" dirty="0"/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C2F8C7F7-44C4-414A-BCCD-56E91DD0A777}">
      <dgm:prSet custT="1"/>
      <dgm:spPr/>
      <dgm:t>
        <a:bodyPr lIns="288000"/>
        <a:lstStyle/>
        <a:p>
          <a:r>
            <a:rPr lang="en-US" sz="2000"/>
            <a:t>Recording and revisiting </a:t>
          </a:r>
        </a:p>
        <a:p>
          <a:endParaRPr lang="en-US" sz="1500" dirty="0"/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r>
            <a:rPr lang="en-US"/>
            <a:t>5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GB" sz="2000"/>
            <a:t>Worldwide reach</a:t>
          </a:r>
          <a:r>
            <a:rPr lang="en-US" sz="2000"/>
            <a:t>.</a:t>
          </a:r>
        </a:p>
        <a:p>
          <a:endParaRPr lang="en-US" sz="1500" dirty="0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5" custLinFactNeighborX="2207"/>
      <dgm:spPr/>
    </dgm:pt>
    <dgm:pt modelId="{94E9EF1A-1D07-4210-9402-6C559E90358A}" type="pres">
      <dgm:prSet presAssocID="{C99EBBB1-E916-471C-83C9-ABE85B42AC26}" presName="sibTransNodeCircle" presStyleLbl="alignNode1" presStyleIdx="0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0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5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5"/>
      <dgm:spPr/>
    </dgm:pt>
    <dgm:pt modelId="{DAC041B6-6570-477A-B4C1-5CB7E0EFE0DC}" type="pres">
      <dgm:prSet presAssocID="{6BD5265A-8333-420D-BDB2-65F10B3EBD76}" presName="sibTransNodeCircle" presStyleLbl="alignNode1" presStyleIdx="2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10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5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5" custLinFactNeighborX="69" custLinFactNeighborY="1024"/>
      <dgm:spPr/>
    </dgm:pt>
    <dgm:pt modelId="{82EE2C17-F664-4616-8F76-97637F08E124}" type="pres">
      <dgm:prSet presAssocID="{A8E2FA08-4DD4-4654-A85D-9A99162D6201}" presName="sibTransNodeCircle" presStyleLbl="alignNode1" presStyleIdx="4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10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5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5" custLinFactNeighborY="-836"/>
      <dgm:spPr/>
    </dgm:pt>
    <dgm:pt modelId="{3CBA3CC0-D70A-4B98-9329-64604EDF25F0}" type="pres">
      <dgm:prSet presAssocID="{2804F27C-9BA9-4D07-AB02-74BE7DFA2C0E}" presName="sibTransNodeCircle" presStyleLbl="alignNode1" presStyleIdx="6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10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5">
        <dgm:presLayoutVars>
          <dgm:bulletEnabled val="1"/>
        </dgm:presLayoutVars>
      </dgm:prSet>
      <dgm:spPr/>
    </dgm:pt>
    <dgm:pt modelId="{5104EC6E-10DA-48BE-A121-0D66CB60A3C3}" type="pres">
      <dgm:prSet presAssocID="{2804F27C-9BA9-4D07-AB02-74BE7DFA2C0E}" presName="sibTrans" presStyleCnt="0"/>
      <dgm:spPr/>
    </dgm:pt>
    <dgm:pt modelId="{A0A34020-1B08-49AD-AD60-D2002D7C7E0A}" type="pres">
      <dgm:prSet presAssocID="{C2F8C7F7-44C4-414A-BCCD-56E91DD0A777}" presName="compositeNode" presStyleCnt="0">
        <dgm:presLayoutVars>
          <dgm:bulletEnabled val="1"/>
        </dgm:presLayoutVars>
      </dgm:prSet>
      <dgm:spPr/>
    </dgm:pt>
    <dgm:pt modelId="{5F8AA2D1-7ADE-4FAB-AB73-E999EB93EDA0}" type="pres">
      <dgm:prSet presAssocID="{C2F8C7F7-44C4-414A-BCCD-56E91DD0A777}" presName="bgRect" presStyleLbl="bgAccFollowNode1" presStyleIdx="4" presStyleCnt="5" custLinFactNeighborX="185" custLinFactNeighborY="-836"/>
      <dgm:spPr/>
    </dgm:pt>
    <dgm:pt modelId="{FEC87D35-FF68-4830-9865-7026502B7734}" type="pres">
      <dgm:prSet presAssocID="{4E39967D-43EF-4F15-814A-2F491D900D43}" presName="sibTransNodeCircle" presStyleLbl="alignNode1" presStyleIdx="8" presStyleCnt="10" custLinFactNeighborY="5335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57AF353-CCB4-4030-9EEE-1DC7B4B0CC7D}" type="pres">
      <dgm:prSet presAssocID="{C2F8C7F7-44C4-414A-BCCD-56E91DD0A777}" presName="bottomLine" presStyleLbl="alignNode1" presStyleIdx="9" presStyleCnt="10">
        <dgm:presLayoutVars/>
      </dgm:prSet>
      <dgm:spPr/>
    </dgm:pt>
    <dgm:pt modelId="{9CC4D03B-B44B-4A64-A041-4758701F1C59}" type="pres">
      <dgm:prSet presAssocID="{C2F8C7F7-44C4-414A-BCCD-56E91DD0A777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6C312549-8F7E-4A80-AB71-9D3156BFBF4C}" type="presOf" srcId="{C2F8C7F7-44C4-414A-BCCD-56E91DD0A777}" destId="{5F8AA2D1-7ADE-4FAB-AB73-E999EB93EDA0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40CCC9E3-44E6-462B-900C-44AC8FC352F3}" type="presOf" srcId="{4E39967D-43EF-4F15-814A-2F491D900D43}" destId="{FEC87D35-FF68-4830-9865-7026502B7734}" srcOrd="0" destOrd="0" presId="urn:microsoft.com/office/officeart/2016/7/layout/BasicLinearProcessNumbered#1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E061BDEB-384B-4165-AF47-0D2CE9C70384}" type="presOf" srcId="{C2F8C7F7-44C4-414A-BCCD-56E91DD0A777}" destId="{9CC4D03B-B44B-4A64-A041-4758701F1C59}" srcOrd="1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  <dgm:cxn modelId="{4131D598-AA25-4B7C-AFA7-9029885EA773}" type="presParOf" srcId="{C09B749D-9CF7-492C-B341-D9553818451B}" destId="{5104EC6E-10DA-48BE-A121-0D66CB60A3C3}" srcOrd="7" destOrd="0" presId="urn:microsoft.com/office/officeart/2016/7/layout/BasicLinearProcessNumbered#1"/>
    <dgm:cxn modelId="{BE67DCDF-2356-4D88-99B3-83434EDCF878}" type="presParOf" srcId="{C09B749D-9CF7-492C-B341-D9553818451B}" destId="{A0A34020-1B08-49AD-AD60-D2002D7C7E0A}" srcOrd="8" destOrd="0" presId="urn:microsoft.com/office/officeart/2016/7/layout/BasicLinearProcessNumbered#1"/>
    <dgm:cxn modelId="{7647E02E-AFDE-4458-BBF1-C11FE2DBD1C6}" type="presParOf" srcId="{A0A34020-1B08-49AD-AD60-D2002D7C7E0A}" destId="{5F8AA2D1-7ADE-4FAB-AB73-E999EB93EDA0}" srcOrd="0" destOrd="0" presId="urn:microsoft.com/office/officeart/2016/7/layout/BasicLinearProcessNumbered#1"/>
    <dgm:cxn modelId="{948C3455-F5CB-4096-AEED-6BBC191AA5B8}" type="presParOf" srcId="{A0A34020-1B08-49AD-AD60-D2002D7C7E0A}" destId="{FEC87D35-FF68-4830-9865-7026502B7734}" srcOrd="1" destOrd="0" presId="urn:microsoft.com/office/officeart/2016/7/layout/BasicLinearProcessNumbered#1"/>
    <dgm:cxn modelId="{012855BB-F5B9-4D56-90E8-9EFFB3D195DD}" type="presParOf" srcId="{A0A34020-1B08-49AD-AD60-D2002D7C7E0A}" destId="{F57AF353-CCB4-4030-9EEE-1DC7B4B0CC7D}" srcOrd="2" destOrd="0" presId="urn:microsoft.com/office/officeart/2016/7/layout/BasicLinearProcessNumbered#1"/>
    <dgm:cxn modelId="{4E5AA3F4-3105-458B-AFF9-4DE384A7EEAB}" type="presParOf" srcId="{A0A34020-1B08-49AD-AD60-D2002D7C7E0A}" destId="{9CC4D03B-B44B-4A64-A041-4758701F1C59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GB" sz="2000"/>
            <a:t>Technology issues</a:t>
          </a:r>
          <a:r>
            <a:rPr lang="ru-RU" sz="2000"/>
            <a:t>.</a:t>
          </a:r>
          <a:endParaRPr lang="en-US" sz="2000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540C8994-3D3D-4FCA-B8CC-F8C877E7D2D8}">
      <dgm:prSet custT="1"/>
      <dgm:spPr/>
      <dgm:t>
        <a:bodyPr lIns="288000"/>
        <a:lstStyle/>
        <a:p>
          <a:r>
            <a:rPr lang="en-US" sz="2000"/>
            <a:t>Digital divide.</a:t>
          </a:r>
        </a:p>
        <a:p>
          <a:endParaRPr lang="en-US" sz="2000" dirty="0"/>
        </a:p>
      </dgm:t>
    </dgm:pt>
    <dgm:pt modelId="{495AD7B0-FE31-4566-B1FC-3944CDA63C1F}" type="parTrans" cxnId="{2CD5A91F-5A82-43FA-8964-66A7A5E11E67}">
      <dgm:prSet/>
      <dgm:spPr/>
      <dgm:t>
        <a:bodyPr/>
        <a:lstStyle/>
        <a:p>
          <a:endParaRPr lang="en-IN"/>
        </a:p>
      </dgm:t>
    </dgm:pt>
    <dgm:pt modelId="{AB4E2337-176E-44A8-8FDD-4EF4AE873DE2}" type="sibTrans" cxnId="{2CD5A91F-5A82-43FA-8964-66A7A5E11E67}">
      <dgm:prSet phldrT="2" phldr="0"/>
      <dgm:spPr/>
      <dgm:t>
        <a:bodyPr/>
        <a:lstStyle/>
        <a:p>
          <a:r>
            <a:rPr lang="en-IN"/>
            <a:t>2</a:t>
          </a:r>
        </a:p>
      </dgm:t>
    </dgm:pt>
    <dgm:pt modelId="{7E34344B-DDB6-4675-A5E0-8AC5FE25F7AD}">
      <dgm:prSet custT="1"/>
      <dgm:spPr/>
      <dgm:t>
        <a:bodyPr lIns="288000"/>
        <a:lstStyle/>
        <a:p>
          <a:r>
            <a:rPr lang="en-GB" sz="2000"/>
            <a:t>Employment opportunities </a:t>
          </a:r>
          <a:r>
            <a:rPr lang="en-US" sz="2000"/>
            <a:t>. </a:t>
          </a:r>
          <a:endParaRPr lang="en-US" sz="2000" dirty="0"/>
        </a:p>
      </dgm:t>
    </dgm:pt>
    <dgm:pt modelId="{49210FAC-1966-4FB6-B2D4-53FFC4FFFBFE}" type="parTrans" cxnId="{3417CB67-21BC-4412-AFB6-E8E5BE0DFB2D}">
      <dgm:prSet/>
      <dgm:spPr/>
      <dgm:t>
        <a:bodyPr/>
        <a:lstStyle/>
        <a:p>
          <a:endParaRPr lang="en-IN"/>
        </a:p>
      </dgm:t>
    </dgm:pt>
    <dgm:pt modelId="{F7772053-B462-43A4-84A1-9B32C627689F}" type="sibTrans" cxnId="{3417CB67-21BC-4412-AFB6-E8E5BE0DFB2D}">
      <dgm:prSet phldrT="3" phldr="0"/>
      <dgm:spPr/>
      <dgm:t>
        <a:bodyPr/>
        <a:lstStyle/>
        <a:p>
          <a:r>
            <a:rPr lang="en-IN"/>
            <a:t>3</a:t>
          </a:r>
        </a:p>
      </dgm:t>
    </dgm:pt>
    <dgm:pt modelId="{694E304A-C751-4231-AFD6-164739F86CD9}">
      <dgm:prSet custT="1"/>
      <dgm:spPr/>
      <dgm:t>
        <a:bodyPr lIns="288000"/>
        <a:lstStyle/>
        <a:p>
          <a:r>
            <a:rPr lang="en-US" sz="2000"/>
            <a:t>Peer group learning.</a:t>
          </a:r>
        </a:p>
        <a:p>
          <a:endParaRPr lang="en-US" sz="2000" dirty="0"/>
        </a:p>
      </dgm:t>
    </dgm:pt>
    <dgm:pt modelId="{A05A95FA-558D-48C6-8FDB-F974549556B0}" type="parTrans" cxnId="{EFDAAC2A-F64F-4505-A944-08261FE16091}">
      <dgm:prSet/>
      <dgm:spPr/>
      <dgm:t>
        <a:bodyPr/>
        <a:lstStyle/>
        <a:p>
          <a:endParaRPr lang="en-IN"/>
        </a:p>
      </dgm:t>
    </dgm:pt>
    <dgm:pt modelId="{5553112E-B32E-4CE6-80E7-DC70E1A4D38B}" type="sibTrans" cxnId="{EFDAAC2A-F64F-4505-A944-08261FE16091}">
      <dgm:prSet phldrT="4" phldr="0"/>
      <dgm:spPr/>
      <dgm:t>
        <a:bodyPr/>
        <a:lstStyle/>
        <a:p>
          <a:r>
            <a:rPr lang="en-IN"/>
            <a:t>4</a:t>
          </a:r>
        </a:p>
      </dgm:t>
    </dgm:pt>
    <dgm:pt modelId="{8F0AD6E1-9D9C-4852-8B73-CB4B0A623048}">
      <dgm:prSet custT="1"/>
      <dgm:spPr/>
      <dgm:t>
        <a:bodyPr lIns="288000"/>
        <a:lstStyle/>
        <a:p>
          <a:r>
            <a:rPr lang="en-US" sz="2000"/>
            <a:t>Impact on </a:t>
          </a:r>
          <a:r>
            <a:rPr lang="en-GB" sz="2000"/>
            <a:t>Psychical and Mental health</a:t>
          </a:r>
          <a:endParaRPr lang="en-US" sz="2000"/>
        </a:p>
        <a:p>
          <a:endParaRPr lang="en-US" dirty="0"/>
        </a:p>
      </dgm:t>
    </dgm:pt>
    <dgm:pt modelId="{DE4C2C44-10DA-4230-9F14-9D7A5AE87FB2}" type="parTrans" cxnId="{C701EA5F-4D8D-4156-B34D-4EAF9B277002}">
      <dgm:prSet/>
      <dgm:spPr/>
      <dgm:t>
        <a:bodyPr/>
        <a:lstStyle/>
        <a:p>
          <a:endParaRPr lang="en-IN"/>
        </a:p>
      </dgm:t>
    </dgm:pt>
    <dgm:pt modelId="{08B75E61-1528-4BCC-8B8A-66EB598E4C0A}" type="sibTrans" cxnId="{C701EA5F-4D8D-4156-B34D-4EAF9B277002}">
      <dgm:prSet phldrT="5" phldr="0"/>
      <dgm:spPr/>
      <dgm:t>
        <a:bodyPr/>
        <a:lstStyle/>
        <a:p>
          <a:r>
            <a:rPr lang="en-IN"/>
            <a:t>5</a:t>
          </a:r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5"/>
      <dgm:spPr/>
    </dgm:pt>
    <dgm:pt modelId="{94E9EF1A-1D07-4210-9402-6C559E90358A}" type="pres">
      <dgm:prSet presAssocID="{C99EBBB1-E916-471C-83C9-ABE85B42AC26}" presName="sibTransNodeCircle" presStyleLbl="alignNode1" presStyleIdx="0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10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5">
        <dgm:presLayoutVars>
          <dgm:bulletEnabled val="1"/>
        </dgm:presLayoutVars>
      </dgm:prSet>
      <dgm:spPr/>
    </dgm:pt>
    <dgm:pt modelId="{D29CF863-4CFF-41BC-8E05-11163A12F714}" type="pres">
      <dgm:prSet presAssocID="{C99EBBB1-E916-471C-83C9-ABE85B42AC26}" presName="sibTrans" presStyleCnt="0"/>
      <dgm:spPr/>
    </dgm:pt>
    <dgm:pt modelId="{7F15AD56-2560-4FA7-9543-AE0CFD3656B3}" type="pres">
      <dgm:prSet presAssocID="{540C8994-3D3D-4FCA-B8CC-F8C877E7D2D8}" presName="compositeNode" presStyleCnt="0">
        <dgm:presLayoutVars>
          <dgm:bulletEnabled val="1"/>
        </dgm:presLayoutVars>
      </dgm:prSet>
      <dgm:spPr/>
    </dgm:pt>
    <dgm:pt modelId="{4E74825A-90BB-49DF-81BD-E9948209C6DB}" type="pres">
      <dgm:prSet presAssocID="{540C8994-3D3D-4FCA-B8CC-F8C877E7D2D8}" presName="bgRect" presStyleLbl="bgAccFollowNode1" presStyleIdx="1" presStyleCnt="5" custLinFactNeighborX="-465"/>
      <dgm:spPr/>
    </dgm:pt>
    <dgm:pt modelId="{AF31BFB3-5740-41E0-8AD7-95EA9B31E3CE}" type="pres">
      <dgm:prSet presAssocID="{AB4E2337-176E-44A8-8FDD-4EF4AE873DE2}" presName="sibTransNodeCircle" presStyleLbl="alignNode1" presStyleIdx="2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DF0D5981-AD5A-440F-8F50-F0C96E2387E4}" type="pres">
      <dgm:prSet presAssocID="{540C8994-3D3D-4FCA-B8CC-F8C877E7D2D8}" presName="bottomLine" presStyleLbl="alignNode1" presStyleIdx="3" presStyleCnt="10">
        <dgm:presLayoutVars/>
      </dgm:prSet>
      <dgm:spPr/>
    </dgm:pt>
    <dgm:pt modelId="{79DB8035-BC1F-437C-9406-D2E56D4FD107}" type="pres">
      <dgm:prSet presAssocID="{540C8994-3D3D-4FCA-B8CC-F8C877E7D2D8}" presName="nodeText" presStyleLbl="bgAccFollowNode1" presStyleIdx="1" presStyleCnt="5">
        <dgm:presLayoutVars>
          <dgm:bulletEnabled val="1"/>
        </dgm:presLayoutVars>
      </dgm:prSet>
      <dgm:spPr/>
    </dgm:pt>
    <dgm:pt modelId="{A5A4263A-2E8D-413C-8248-C0E3CE4C18A9}" type="pres">
      <dgm:prSet presAssocID="{AB4E2337-176E-44A8-8FDD-4EF4AE873DE2}" presName="sibTrans" presStyleCnt="0"/>
      <dgm:spPr/>
    </dgm:pt>
    <dgm:pt modelId="{23860B66-5B1E-46D4-8C9A-306DCD7C0461}" type="pres">
      <dgm:prSet presAssocID="{7E34344B-DDB6-4675-A5E0-8AC5FE25F7AD}" presName="compositeNode" presStyleCnt="0">
        <dgm:presLayoutVars>
          <dgm:bulletEnabled val="1"/>
        </dgm:presLayoutVars>
      </dgm:prSet>
      <dgm:spPr/>
    </dgm:pt>
    <dgm:pt modelId="{02FD188F-A0A3-445B-A776-BDA983A7DA28}" type="pres">
      <dgm:prSet presAssocID="{7E34344B-DDB6-4675-A5E0-8AC5FE25F7AD}" presName="bgRect" presStyleLbl="bgAccFollowNode1" presStyleIdx="2" presStyleCnt="5"/>
      <dgm:spPr/>
    </dgm:pt>
    <dgm:pt modelId="{6B14F47A-05F6-4128-AEB0-498C51996F29}" type="pres">
      <dgm:prSet presAssocID="{F7772053-B462-43A4-84A1-9B32C627689F}" presName="sibTransNodeCircle" presStyleLbl="alignNode1" presStyleIdx="4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E82347B1-9470-4C19-A094-AF401DEEF1D8}" type="pres">
      <dgm:prSet presAssocID="{7E34344B-DDB6-4675-A5E0-8AC5FE25F7AD}" presName="bottomLine" presStyleLbl="alignNode1" presStyleIdx="5" presStyleCnt="10">
        <dgm:presLayoutVars/>
      </dgm:prSet>
      <dgm:spPr/>
    </dgm:pt>
    <dgm:pt modelId="{5018650A-58C7-4BA0-9036-0E13CED2C350}" type="pres">
      <dgm:prSet presAssocID="{7E34344B-DDB6-4675-A5E0-8AC5FE25F7AD}" presName="nodeText" presStyleLbl="bgAccFollowNode1" presStyleIdx="2" presStyleCnt="5">
        <dgm:presLayoutVars>
          <dgm:bulletEnabled val="1"/>
        </dgm:presLayoutVars>
      </dgm:prSet>
      <dgm:spPr/>
    </dgm:pt>
    <dgm:pt modelId="{722A9E04-8B32-46FA-B28A-EF8FE021F403}" type="pres">
      <dgm:prSet presAssocID="{F7772053-B462-43A4-84A1-9B32C627689F}" presName="sibTrans" presStyleCnt="0"/>
      <dgm:spPr/>
    </dgm:pt>
    <dgm:pt modelId="{969CCCA8-BF9B-4AD8-ACA8-1EC5A9F71895}" type="pres">
      <dgm:prSet presAssocID="{694E304A-C751-4231-AFD6-164739F86CD9}" presName="compositeNode" presStyleCnt="0">
        <dgm:presLayoutVars>
          <dgm:bulletEnabled val="1"/>
        </dgm:presLayoutVars>
      </dgm:prSet>
      <dgm:spPr/>
    </dgm:pt>
    <dgm:pt modelId="{47608E38-E622-4F53-A1A5-B5426B92C888}" type="pres">
      <dgm:prSet presAssocID="{694E304A-C751-4231-AFD6-164739F86CD9}" presName="bgRect" presStyleLbl="bgAccFollowNode1" presStyleIdx="3" presStyleCnt="5"/>
      <dgm:spPr/>
    </dgm:pt>
    <dgm:pt modelId="{C1340281-2560-4B5A-95A3-DF6ECC5ABF6E}" type="pres">
      <dgm:prSet presAssocID="{5553112E-B32E-4CE6-80E7-DC70E1A4D38B}" presName="sibTransNodeCircle" presStyleLbl="alignNode1" presStyleIdx="6" presStyleCnt="10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FE136A1-8D0A-47DF-90FD-D92A69F812C4}" type="pres">
      <dgm:prSet presAssocID="{694E304A-C751-4231-AFD6-164739F86CD9}" presName="bottomLine" presStyleLbl="alignNode1" presStyleIdx="7" presStyleCnt="10">
        <dgm:presLayoutVars/>
      </dgm:prSet>
      <dgm:spPr/>
    </dgm:pt>
    <dgm:pt modelId="{48AA3144-7409-4599-8F0C-11F935D9D668}" type="pres">
      <dgm:prSet presAssocID="{694E304A-C751-4231-AFD6-164739F86CD9}" presName="nodeText" presStyleLbl="bgAccFollowNode1" presStyleIdx="3" presStyleCnt="5">
        <dgm:presLayoutVars>
          <dgm:bulletEnabled val="1"/>
        </dgm:presLayoutVars>
      </dgm:prSet>
      <dgm:spPr/>
    </dgm:pt>
    <dgm:pt modelId="{116CC198-95BA-43F4-B662-05B5EF32613E}" type="pres">
      <dgm:prSet presAssocID="{5553112E-B32E-4CE6-80E7-DC70E1A4D38B}" presName="sibTrans" presStyleCnt="0"/>
      <dgm:spPr/>
    </dgm:pt>
    <dgm:pt modelId="{B40BED35-AF81-4A2E-835E-F3E474EB2F0A}" type="pres">
      <dgm:prSet presAssocID="{8F0AD6E1-9D9C-4852-8B73-CB4B0A623048}" presName="compositeNode" presStyleCnt="0">
        <dgm:presLayoutVars>
          <dgm:bulletEnabled val="1"/>
        </dgm:presLayoutVars>
      </dgm:prSet>
      <dgm:spPr/>
    </dgm:pt>
    <dgm:pt modelId="{24F43A9B-9A02-4B93-A07B-6413B7F32029}" type="pres">
      <dgm:prSet presAssocID="{8F0AD6E1-9D9C-4852-8B73-CB4B0A623048}" presName="bgRect" presStyleLbl="bgAccFollowNode1" presStyleIdx="4" presStyleCnt="5"/>
      <dgm:spPr/>
    </dgm:pt>
    <dgm:pt modelId="{8BC28702-FFED-44E0-B6BD-A3F63EBA7706}" type="pres">
      <dgm:prSet presAssocID="{08B75E61-1528-4BCC-8B8A-66EB598E4C0A}" presName="sibTransNodeCircle" presStyleLbl="alignNode1" presStyleIdx="8" presStyleCnt="10" custLinFactNeighborY="5335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49E980DD-3627-4A6F-9919-1FB987929394}" type="pres">
      <dgm:prSet presAssocID="{8F0AD6E1-9D9C-4852-8B73-CB4B0A623048}" presName="bottomLine" presStyleLbl="alignNode1" presStyleIdx="9" presStyleCnt="10">
        <dgm:presLayoutVars/>
      </dgm:prSet>
      <dgm:spPr/>
    </dgm:pt>
    <dgm:pt modelId="{EA0C66A4-BC87-47A7-8D84-5E515F413C64}" type="pres">
      <dgm:prSet presAssocID="{8F0AD6E1-9D9C-4852-8B73-CB4B0A623048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FF7FD001-92D5-4F4C-AC6F-CFF19B40EA9E}" type="presOf" srcId="{540C8994-3D3D-4FCA-B8CC-F8C877E7D2D8}" destId="{4E74825A-90BB-49DF-81BD-E9948209C6DB}" srcOrd="0" destOrd="0" presId="urn:microsoft.com/office/officeart/2016/7/layout/BasicLinearProcessNumbered#1"/>
    <dgm:cxn modelId="{2CD5A91F-5A82-43FA-8964-66A7A5E11E67}" srcId="{D0F07F19-1F50-4B42-A7A0-278DF9D25BB1}" destId="{540C8994-3D3D-4FCA-B8CC-F8C877E7D2D8}" srcOrd="1" destOrd="0" parTransId="{495AD7B0-FE31-4566-B1FC-3944CDA63C1F}" sibTransId="{AB4E2337-176E-44A8-8FDD-4EF4AE873DE2}"/>
    <dgm:cxn modelId="{EFDAAC2A-F64F-4505-A944-08261FE16091}" srcId="{D0F07F19-1F50-4B42-A7A0-278DF9D25BB1}" destId="{694E304A-C751-4231-AFD6-164739F86CD9}" srcOrd="3" destOrd="0" parTransId="{A05A95FA-558D-48C6-8FDB-F974549556B0}" sibTransId="{5553112E-B32E-4CE6-80E7-DC70E1A4D38B}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1350D35E-FC67-4475-B365-1B7F3A02ED7A}" type="presOf" srcId="{8F0AD6E1-9D9C-4852-8B73-CB4B0A623048}" destId="{24F43A9B-9A02-4B93-A07B-6413B7F32029}" srcOrd="0" destOrd="0" presId="urn:microsoft.com/office/officeart/2016/7/layout/BasicLinearProcessNumbered#1"/>
    <dgm:cxn modelId="{C701EA5F-4D8D-4156-B34D-4EAF9B277002}" srcId="{D0F07F19-1F50-4B42-A7A0-278DF9D25BB1}" destId="{8F0AD6E1-9D9C-4852-8B73-CB4B0A623048}" srcOrd="4" destOrd="0" parTransId="{DE4C2C44-10DA-4230-9F14-9D7A5AE87FB2}" sibTransId="{08B75E61-1528-4BCC-8B8A-66EB598E4C0A}"/>
    <dgm:cxn modelId="{3417CB67-21BC-4412-AFB6-E8E5BE0DFB2D}" srcId="{D0F07F19-1F50-4B42-A7A0-278DF9D25BB1}" destId="{7E34344B-DDB6-4675-A5E0-8AC5FE25F7AD}" srcOrd="2" destOrd="0" parTransId="{49210FAC-1966-4FB6-B2D4-53FFC4FFFBFE}" sibTransId="{F7772053-B462-43A4-84A1-9B32C627689F}"/>
    <dgm:cxn modelId="{42DDE668-6CE4-4829-88F0-CA8ABC103347}" type="presOf" srcId="{540C8994-3D3D-4FCA-B8CC-F8C877E7D2D8}" destId="{79DB8035-BC1F-437C-9406-D2E56D4FD107}" srcOrd="1" destOrd="0" presId="urn:microsoft.com/office/officeart/2016/7/layout/BasicLinearProcessNumbered#1"/>
    <dgm:cxn modelId="{21EA7A4F-7365-4F74-8691-1CDC07228F58}" type="presOf" srcId="{AB4E2337-176E-44A8-8FDD-4EF4AE873DE2}" destId="{AF31BFB3-5740-41E0-8AD7-95EA9B31E3CE}" srcOrd="0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0CAD3873-6674-45A3-9EE1-CD3ED9003E03}" type="presOf" srcId="{7E34344B-DDB6-4675-A5E0-8AC5FE25F7AD}" destId="{02FD188F-A0A3-445B-A776-BDA983A7DA28}" srcOrd="0" destOrd="0" presId="urn:microsoft.com/office/officeart/2016/7/layout/BasicLinearProcessNumbered#1"/>
    <dgm:cxn modelId="{764BC480-BF14-439E-B293-5BA91D57DB55}" type="presOf" srcId="{5553112E-B32E-4CE6-80E7-DC70E1A4D38B}" destId="{C1340281-2560-4B5A-95A3-DF6ECC5ABF6E}" srcOrd="0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DDC0FCB3-D230-4CB8-BE67-1A147C032C8F}" type="presOf" srcId="{8F0AD6E1-9D9C-4852-8B73-CB4B0A623048}" destId="{EA0C66A4-BC87-47A7-8D84-5E515F413C64}" srcOrd="1" destOrd="0" presId="urn:microsoft.com/office/officeart/2016/7/layout/BasicLinearProcessNumbered#1"/>
    <dgm:cxn modelId="{831BC1BE-7F5C-444A-8A44-8C76C57426E2}" type="presOf" srcId="{694E304A-C751-4231-AFD6-164739F86CD9}" destId="{48AA3144-7409-4599-8F0C-11F935D9D668}" srcOrd="1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299E95CA-A942-493E-8F68-D83CA9C58E19}" type="presOf" srcId="{7E34344B-DDB6-4675-A5E0-8AC5FE25F7AD}" destId="{5018650A-58C7-4BA0-9036-0E13CED2C350}" srcOrd="1" destOrd="0" presId="urn:microsoft.com/office/officeart/2016/7/layout/BasicLinearProcessNumbered#1"/>
    <dgm:cxn modelId="{4CAF1FEE-012F-44B4-9A8F-3BAB1F6DC70E}" type="presOf" srcId="{08B75E61-1528-4BCC-8B8A-66EB598E4C0A}" destId="{8BC28702-FFED-44E0-B6BD-A3F63EBA7706}" srcOrd="0" destOrd="0" presId="urn:microsoft.com/office/officeart/2016/7/layout/BasicLinearProcessNumbered#1"/>
    <dgm:cxn modelId="{0B0916F1-6295-47FD-83E4-332DA11D2499}" type="presOf" srcId="{F7772053-B462-43A4-84A1-9B32C627689F}" destId="{6B14F47A-05F6-4128-AEB0-498C51996F29}" srcOrd="0" destOrd="0" presId="urn:microsoft.com/office/officeart/2016/7/layout/BasicLinearProcessNumbered#1"/>
    <dgm:cxn modelId="{DFB874FB-03CB-49E8-889B-58D60F5C52DF}" type="presOf" srcId="{694E304A-C751-4231-AFD6-164739F86CD9}" destId="{47608E38-E622-4F53-A1A5-B5426B92C888}" srcOrd="0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498BA54F-A5A7-44EC-B6AE-E78869C83B94}" type="presParOf" srcId="{C09B749D-9CF7-492C-B341-D9553818451B}" destId="{D29CF863-4CFF-41BC-8E05-11163A12F714}" srcOrd="1" destOrd="0" presId="urn:microsoft.com/office/officeart/2016/7/layout/BasicLinearProcessNumbered#1"/>
    <dgm:cxn modelId="{753A79DB-C07A-4C46-833B-9A5652189BD6}" type="presParOf" srcId="{C09B749D-9CF7-492C-B341-D9553818451B}" destId="{7F15AD56-2560-4FA7-9543-AE0CFD3656B3}" srcOrd="2" destOrd="0" presId="urn:microsoft.com/office/officeart/2016/7/layout/BasicLinearProcessNumbered#1"/>
    <dgm:cxn modelId="{DEC6BAED-515B-4A99-A468-836FBEA3ED71}" type="presParOf" srcId="{7F15AD56-2560-4FA7-9543-AE0CFD3656B3}" destId="{4E74825A-90BB-49DF-81BD-E9948209C6DB}" srcOrd="0" destOrd="0" presId="urn:microsoft.com/office/officeart/2016/7/layout/BasicLinearProcessNumbered#1"/>
    <dgm:cxn modelId="{264E4612-943E-4AD6-B0F5-B5B2BDF8D1A7}" type="presParOf" srcId="{7F15AD56-2560-4FA7-9543-AE0CFD3656B3}" destId="{AF31BFB3-5740-41E0-8AD7-95EA9B31E3CE}" srcOrd="1" destOrd="0" presId="urn:microsoft.com/office/officeart/2016/7/layout/BasicLinearProcessNumbered#1"/>
    <dgm:cxn modelId="{39F3C0AF-97E3-40D5-AB47-8B6ACA12DF57}" type="presParOf" srcId="{7F15AD56-2560-4FA7-9543-AE0CFD3656B3}" destId="{DF0D5981-AD5A-440F-8F50-F0C96E2387E4}" srcOrd="2" destOrd="0" presId="urn:microsoft.com/office/officeart/2016/7/layout/BasicLinearProcessNumbered#1"/>
    <dgm:cxn modelId="{2B6623E2-6B51-4A3E-A7BD-AC501CCEFBDF}" type="presParOf" srcId="{7F15AD56-2560-4FA7-9543-AE0CFD3656B3}" destId="{79DB8035-BC1F-437C-9406-D2E56D4FD107}" srcOrd="3" destOrd="0" presId="urn:microsoft.com/office/officeart/2016/7/layout/BasicLinearProcessNumbered#1"/>
    <dgm:cxn modelId="{151F7447-06CC-4F12-9D16-B03F837F6DA4}" type="presParOf" srcId="{C09B749D-9CF7-492C-B341-D9553818451B}" destId="{A5A4263A-2E8D-413C-8248-C0E3CE4C18A9}" srcOrd="3" destOrd="0" presId="urn:microsoft.com/office/officeart/2016/7/layout/BasicLinearProcessNumbered#1"/>
    <dgm:cxn modelId="{8D63201C-A778-4660-8882-0FA5E768155A}" type="presParOf" srcId="{C09B749D-9CF7-492C-B341-D9553818451B}" destId="{23860B66-5B1E-46D4-8C9A-306DCD7C0461}" srcOrd="4" destOrd="0" presId="urn:microsoft.com/office/officeart/2016/7/layout/BasicLinearProcessNumbered#1"/>
    <dgm:cxn modelId="{E4076D0B-E79A-4DBF-B55A-5EC32371C0E6}" type="presParOf" srcId="{23860B66-5B1E-46D4-8C9A-306DCD7C0461}" destId="{02FD188F-A0A3-445B-A776-BDA983A7DA28}" srcOrd="0" destOrd="0" presId="urn:microsoft.com/office/officeart/2016/7/layout/BasicLinearProcessNumbered#1"/>
    <dgm:cxn modelId="{0EC1EA91-C1ED-4A45-9311-DB65371AB28F}" type="presParOf" srcId="{23860B66-5B1E-46D4-8C9A-306DCD7C0461}" destId="{6B14F47A-05F6-4128-AEB0-498C51996F29}" srcOrd="1" destOrd="0" presId="urn:microsoft.com/office/officeart/2016/7/layout/BasicLinearProcessNumbered#1"/>
    <dgm:cxn modelId="{924364B4-257E-4823-9C52-E638799EE4C7}" type="presParOf" srcId="{23860B66-5B1E-46D4-8C9A-306DCD7C0461}" destId="{E82347B1-9470-4C19-A094-AF401DEEF1D8}" srcOrd="2" destOrd="0" presId="urn:microsoft.com/office/officeart/2016/7/layout/BasicLinearProcessNumbered#1"/>
    <dgm:cxn modelId="{6A2D3AD0-147B-4B10-9D8F-0AC1C307F8F7}" type="presParOf" srcId="{23860B66-5B1E-46D4-8C9A-306DCD7C0461}" destId="{5018650A-58C7-4BA0-9036-0E13CED2C350}" srcOrd="3" destOrd="0" presId="urn:microsoft.com/office/officeart/2016/7/layout/BasicLinearProcessNumbered#1"/>
    <dgm:cxn modelId="{CACDBD2E-7F0C-4629-A215-F8295DF6CE4C}" type="presParOf" srcId="{C09B749D-9CF7-492C-B341-D9553818451B}" destId="{722A9E04-8B32-46FA-B28A-EF8FE021F403}" srcOrd="5" destOrd="0" presId="urn:microsoft.com/office/officeart/2016/7/layout/BasicLinearProcessNumbered#1"/>
    <dgm:cxn modelId="{2A182D1F-9083-43AD-82C2-8620EE3176F8}" type="presParOf" srcId="{C09B749D-9CF7-492C-B341-D9553818451B}" destId="{969CCCA8-BF9B-4AD8-ACA8-1EC5A9F71895}" srcOrd="6" destOrd="0" presId="urn:microsoft.com/office/officeart/2016/7/layout/BasicLinearProcessNumbered#1"/>
    <dgm:cxn modelId="{5A4C26D4-2AC4-4BF4-8776-A27730DE04C4}" type="presParOf" srcId="{969CCCA8-BF9B-4AD8-ACA8-1EC5A9F71895}" destId="{47608E38-E622-4F53-A1A5-B5426B92C888}" srcOrd="0" destOrd="0" presId="urn:microsoft.com/office/officeart/2016/7/layout/BasicLinearProcessNumbered#1"/>
    <dgm:cxn modelId="{BD38FA45-0651-4A7E-954D-0D82A82A77F9}" type="presParOf" srcId="{969CCCA8-BF9B-4AD8-ACA8-1EC5A9F71895}" destId="{C1340281-2560-4B5A-95A3-DF6ECC5ABF6E}" srcOrd="1" destOrd="0" presId="urn:microsoft.com/office/officeart/2016/7/layout/BasicLinearProcessNumbered#1"/>
    <dgm:cxn modelId="{8DB66D4A-E020-4993-9B91-58CB145D790E}" type="presParOf" srcId="{969CCCA8-BF9B-4AD8-ACA8-1EC5A9F71895}" destId="{FFE136A1-8D0A-47DF-90FD-D92A69F812C4}" srcOrd="2" destOrd="0" presId="urn:microsoft.com/office/officeart/2016/7/layout/BasicLinearProcessNumbered#1"/>
    <dgm:cxn modelId="{9086FE54-0D8B-4981-B89A-5C3FD703D4E7}" type="presParOf" srcId="{969CCCA8-BF9B-4AD8-ACA8-1EC5A9F71895}" destId="{48AA3144-7409-4599-8F0C-11F935D9D668}" srcOrd="3" destOrd="0" presId="urn:microsoft.com/office/officeart/2016/7/layout/BasicLinearProcessNumbered#1"/>
    <dgm:cxn modelId="{F889FBAF-85AE-41EE-B437-77DC0D1F1771}" type="presParOf" srcId="{C09B749D-9CF7-492C-B341-D9553818451B}" destId="{116CC198-95BA-43F4-B662-05B5EF32613E}" srcOrd="7" destOrd="0" presId="urn:microsoft.com/office/officeart/2016/7/layout/BasicLinearProcessNumbered#1"/>
    <dgm:cxn modelId="{F2450321-2F18-48C8-8125-EBB978607ED2}" type="presParOf" srcId="{C09B749D-9CF7-492C-B341-D9553818451B}" destId="{B40BED35-AF81-4A2E-835E-F3E474EB2F0A}" srcOrd="8" destOrd="0" presId="urn:microsoft.com/office/officeart/2016/7/layout/BasicLinearProcessNumbered#1"/>
    <dgm:cxn modelId="{CFDED3AA-86A6-46E7-AE89-7FBBA8CC9906}" type="presParOf" srcId="{B40BED35-AF81-4A2E-835E-F3E474EB2F0A}" destId="{24F43A9B-9A02-4B93-A07B-6413B7F32029}" srcOrd="0" destOrd="0" presId="urn:microsoft.com/office/officeart/2016/7/layout/BasicLinearProcessNumbered#1"/>
    <dgm:cxn modelId="{1044EAF2-7269-42A4-A4EB-0E4C2F1F7269}" type="presParOf" srcId="{B40BED35-AF81-4A2E-835E-F3E474EB2F0A}" destId="{8BC28702-FFED-44E0-B6BD-A3F63EBA7706}" srcOrd="1" destOrd="0" presId="urn:microsoft.com/office/officeart/2016/7/layout/BasicLinearProcessNumbered#1"/>
    <dgm:cxn modelId="{842A10B3-02F8-43C3-9A5C-7D669A1A4062}" type="presParOf" srcId="{B40BED35-AF81-4A2E-835E-F3E474EB2F0A}" destId="{49E980DD-3627-4A6F-9919-1FB987929394}" srcOrd="2" destOrd="0" presId="urn:microsoft.com/office/officeart/2016/7/layout/BasicLinearProcessNumbered#1"/>
    <dgm:cxn modelId="{159DF8D6-8417-48F6-B9CA-C7731E9C116A}" type="presParOf" srcId="{B40BED35-AF81-4A2E-835E-F3E474EB2F0A}" destId="{EA0C66A4-BC87-47A7-8D84-5E515F413C64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2373DC-11B1-4708-92E2-E1B8EB8D76D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</dgm:pt>
    <dgm:pt modelId="{7084B800-7E1D-4DA6-89C0-37EA52DDBCB8}">
      <dgm:prSet phldrT="[Text]" custT="1"/>
      <dgm:spPr/>
      <dgm:t>
        <a:bodyPr/>
        <a:lstStyle/>
        <a:p>
          <a:pPr algn="ctr"/>
          <a:r>
            <a:rPr lang="en-GB" sz="2000" dirty="0"/>
            <a:t>Educational institutions </a:t>
          </a:r>
          <a:endParaRPr lang="ru-RU" sz="2000" dirty="0"/>
        </a:p>
      </dgm:t>
    </dgm:pt>
    <dgm:pt modelId="{E459F664-A62C-4466-90D1-14D94F7456F9}" type="parTrans" cxnId="{D7BBB8C6-B60F-4050-B5C1-3F3A86AF4294}">
      <dgm:prSet/>
      <dgm:spPr/>
      <dgm:t>
        <a:bodyPr/>
        <a:lstStyle/>
        <a:p>
          <a:endParaRPr lang="ru-RU"/>
        </a:p>
      </dgm:t>
    </dgm:pt>
    <dgm:pt modelId="{29667D30-8073-4626-A65C-0442C9DA4455}" type="sibTrans" cxnId="{D7BBB8C6-B60F-4050-B5C1-3F3A86AF4294}">
      <dgm:prSet/>
      <dgm:spPr/>
      <dgm:t>
        <a:bodyPr/>
        <a:lstStyle/>
        <a:p>
          <a:endParaRPr lang="ru-RU"/>
        </a:p>
      </dgm:t>
    </dgm:pt>
    <dgm:pt modelId="{4786322A-3DB1-4B13-A039-9C2B4BD33902}">
      <dgm:prSet phldrT="[Text]" custT="1"/>
      <dgm:spPr/>
      <dgm:t>
        <a:bodyPr/>
        <a:lstStyle/>
        <a:p>
          <a:pPr algn="ctr"/>
          <a:r>
            <a:rPr lang="en-GB" sz="2000" dirty="0"/>
            <a:t>Government and responsible authorities </a:t>
          </a:r>
          <a:endParaRPr lang="ru-RU" sz="2000" dirty="0"/>
        </a:p>
      </dgm:t>
    </dgm:pt>
    <dgm:pt modelId="{4F3F2426-EA56-4F79-A02F-DE7A210D680D}" type="parTrans" cxnId="{07D1F65C-7C41-4EB6-A133-CA7F29791640}">
      <dgm:prSet/>
      <dgm:spPr/>
      <dgm:t>
        <a:bodyPr/>
        <a:lstStyle/>
        <a:p>
          <a:endParaRPr lang="ru-RU"/>
        </a:p>
      </dgm:t>
    </dgm:pt>
    <dgm:pt modelId="{7D0A801E-90E9-4D73-A31E-D58F04D3BBF2}" type="sibTrans" cxnId="{07D1F65C-7C41-4EB6-A133-CA7F29791640}">
      <dgm:prSet/>
      <dgm:spPr/>
      <dgm:t>
        <a:bodyPr/>
        <a:lstStyle/>
        <a:p>
          <a:endParaRPr lang="ru-RU"/>
        </a:p>
      </dgm:t>
    </dgm:pt>
    <dgm:pt modelId="{5A259F57-B5C4-40C5-939D-A7C21B16FB47}">
      <dgm:prSet phldrT="[Text]" custT="1"/>
      <dgm:spPr/>
      <dgm:t>
        <a:bodyPr/>
        <a:lstStyle/>
        <a:p>
          <a:pPr algn="ctr"/>
          <a:r>
            <a:rPr lang="en-GB" sz="2000" dirty="0"/>
            <a:t>Students</a:t>
          </a:r>
          <a:endParaRPr lang="ru-RU" sz="2000" dirty="0"/>
        </a:p>
      </dgm:t>
    </dgm:pt>
    <dgm:pt modelId="{57311651-50BE-4613-AB4F-1C634C257620}" type="sibTrans" cxnId="{7865863E-1BC2-47AE-BBFB-F40F27A905AE}">
      <dgm:prSet/>
      <dgm:spPr/>
      <dgm:t>
        <a:bodyPr/>
        <a:lstStyle/>
        <a:p>
          <a:endParaRPr lang="ru-RU"/>
        </a:p>
      </dgm:t>
    </dgm:pt>
    <dgm:pt modelId="{E359194E-724D-4C60-BA35-9B441D11C55E}" type="parTrans" cxnId="{7865863E-1BC2-47AE-BBFB-F40F27A905AE}">
      <dgm:prSet/>
      <dgm:spPr/>
      <dgm:t>
        <a:bodyPr/>
        <a:lstStyle/>
        <a:p>
          <a:endParaRPr lang="ru-RU"/>
        </a:p>
      </dgm:t>
    </dgm:pt>
    <dgm:pt modelId="{88A033FC-90E8-450A-9660-7C56FE44CF4B}" type="pres">
      <dgm:prSet presAssocID="{592373DC-11B1-4708-92E2-E1B8EB8D76D8}" presName="linear" presStyleCnt="0">
        <dgm:presLayoutVars>
          <dgm:dir/>
          <dgm:animLvl val="lvl"/>
          <dgm:resizeHandles val="exact"/>
        </dgm:presLayoutVars>
      </dgm:prSet>
      <dgm:spPr/>
    </dgm:pt>
    <dgm:pt modelId="{24B2535F-B64C-416D-866E-AB6126E4F4FD}" type="pres">
      <dgm:prSet presAssocID="{7084B800-7E1D-4DA6-89C0-37EA52DDBCB8}" presName="parentLin" presStyleCnt="0"/>
      <dgm:spPr/>
    </dgm:pt>
    <dgm:pt modelId="{6EC006A1-981A-4484-9234-228DCAD57AB2}" type="pres">
      <dgm:prSet presAssocID="{7084B800-7E1D-4DA6-89C0-37EA52DDBCB8}" presName="parentLeftMargin" presStyleLbl="node1" presStyleIdx="0" presStyleCnt="3"/>
      <dgm:spPr/>
    </dgm:pt>
    <dgm:pt modelId="{1A0AAFD3-A3A9-4B43-843A-7BA9D4FD5E56}" type="pres">
      <dgm:prSet presAssocID="{7084B800-7E1D-4DA6-89C0-37EA52DDBCB8}" presName="parentText" presStyleLbl="node1" presStyleIdx="0" presStyleCnt="3" custLinFactX="6709" custLinFactNeighborX="10000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CCBECD78-1F23-4EF1-982A-AA01E554543E}" type="pres">
      <dgm:prSet presAssocID="{7084B800-7E1D-4DA6-89C0-37EA52DDBCB8}" presName="negativeSpace" presStyleCnt="0"/>
      <dgm:spPr/>
    </dgm:pt>
    <dgm:pt modelId="{FD9FC1E3-1C41-4437-BE21-8D33D44C1C9E}" type="pres">
      <dgm:prSet presAssocID="{7084B800-7E1D-4DA6-89C0-37EA52DDBCB8}" presName="childText" presStyleLbl="conFgAcc1" presStyleIdx="0" presStyleCnt="3">
        <dgm:presLayoutVars>
          <dgm:bulletEnabled val="1"/>
        </dgm:presLayoutVars>
      </dgm:prSet>
      <dgm:spPr>
        <a:ln>
          <a:solidFill>
            <a:schemeClr val="tx2">
              <a:lumMod val="50000"/>
              <a:lumOff val="50000"/>
            </a:schemeClr>
          </a:solidFill>
        </a:ln>
      </dgm:spPr>
    </dgm:pt>
    <dgm:pt modelId="{924BC6CA-B5A9-4CBD-91CA-0E40F017D78C}" type="pres">
      <dgm:prSet presAssocID="{29667D30-8073-4626-A65C-0442C9DA4455}" presName="spaceBetweenRectangles" presStyleCnt="0"/>
      <dgm:spPr/>
    </dgm:pt>
    <dgm:pt modelId="{D554373D-02BB-456A-B513-6FD44C272B5C}" type="pres">
      <dgm:prSet presAssocID="{4786322A-3DB1-4B13-A039-9C2B4BD33902}" presName="parentLin" presStyleCnt="0"/>
      <dgm:spPr/>
    </dgm:pt>
    <dgm:pt modelId="{4F91F803-792A-4600-A80A-DA32582EF94A}" type="pres">
      <dgm:prSet presAssocID="{4786322A-3DB1-4B13-A039-9C2B4BD33902}" presName="parentLeftMargin" presStyleLbl="node1" presStyleIdx="0" presStyleCnt="3"/>
      <dgm:spPr/>
    </dgm:pt>
    <dgm:pt modelId="{5BD5B296-A642-4DF8-B899-35ED169DA216}" type="pres">
      <dgm:prSet presAssocID="{4786322A-3DB1-4B13-A039-9C2B4BD33902}" presName="parentText" presStyleLbl="node1" presStyleIdx="1" presStyleCnt="3" custLinFactX="6709" custLinFactNeighborX="10000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A4936A2D-4572-425F-9AAC-9798097747DD}" type="pres">
      <dgm:prSet presAssocID="{4786322A-3DB1-4B13-A039-9C2B4BD33902}" presName="negativeSpace" presStyleCnt="0"/>
      <dgm:spPr/>
    </dgm:pt>
    <dgm:pt modelId="{92C0B756-05A6-4040-AC91-4730345F5191}" type="pres">
      <dgm:prSet presAssocID="{4786322A-3DB1-4B13-A039-9C2B4BD33902}" presName="childText" presStyleLbl="conFgAcc1" presStyleIdx="1" presStyleCnt="3">
        <dgm:presLayoutVars>
          <dgm:bulletEnabled val="1"/>
        </dgm:presLayoutVars>
      </dgm:prSet>
      <dgm:spPr>
        <a:ln>
          <a:solidFill>
            <a:schemeClr val="tx2">
              <a:lumMod val="50000"/>
              <a:lumOff val="50000"/>
            </a:schemeClr>
          </a:solidFill>
        </a:ln>
      </dgm:spPr>
    </dgm:pt>
    <dgm:pt modelId="{E512E97A-AB64-43A4-955A-9C6EF5B21111}" type="pres">
      <dgm:prSet presAssocID="{7D0A801E-90E9-4D73-A31E-D58F04D3BBF2}" presName="spaceBetweenRectangles" presStyleCnt="0"/>
      <dgm:spPr/>
    </dgm:pt>
    <dgm:pt modelId="{6F48969B-7A0D-4352-95BB-E4D44F1FDA7D}" type="pres">
      <dgm:prSet presAssocID="{5A259F57-B5C4-40C5-939D-A7C21B16FB47}" presName="parentLin" presStyleCnt="0"/>
      <dgm:spPr/>
    </dgm:pt>
    <dgm:pt modelId="{80F1F3E3-8580-4F0D-9C12-7910907CADF1}" type="pres">
      <dgm:prSet presAssocID="{5A259F57-B5C4-40C5-939D-A7C21B16FB47}" presName="parentLeftMargin" presStyleLbl="node1" presStyleIdx="1" presStyleCnt="3"/>
      <dgm:spPr/>
    </dgm:pt>
    <dgm:pt modelId="{1AA0D2EF-743C-441B-B933-8CC3FD133511}" type="pres">
      <dgm:prSet presAssocID="{5A259F57-B5C4-40C5-939D-A7C21B16FB47}" presName="parentText" presStyleLbl="node1" presStyleIdx="2" presStyleCnt="3" custLinFactX="7478" custLinFactNeighborX="10000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D3949C1-8B5F-49B2-B24A-55D8B41AA896}" type="pres">
      <dgm:prSet presAssocID="{5A259F57-B5C4-40C5-939D-A7C21B16FB47}" presName="negativeSpace" presStyleCnt="0"/>
      <dgm:spPr/>
    </dgm:pt>
    <dgm:pt modelId="{A4E3526C-3B96-4B8B-87BA-01E1B7BEF7EF}" type="pres">
      <dgm:prSet presAssocID="{5A259F57-B5C4-40C5-939D-A7C21B16FB47}" presName="childText" presStyleLbl="conFgAcc1" presStyleIdx="2" presStyleCnt="3">
        <dgm:presLayoutVars>
          <dgm:bulletEnabled val="1"/>
        </dgm:presLayoutVars>
      </dgm:prSet>
      <dgm:spPr>
        <a:ln>
          <a:solidFill>
            <a:schemeClr val="tx2">
              <a:lumMod val="50000"/>
              <a:lumOff val="50000"/>
            </a:schemeClr>
          </a:solidFill>
        </a:ln>
      </dgm:spPr>
    </dgm:pt>
  </dgm:ptLst>
  <dgm:cxnLst>
    <dgm:cxn modelId="{7865863E-1BC2-47AE-BBFB-F40F27A905AE}" srcId="{592373DC-11B1-4708-92E2-E1B8EB8D76D8}" destId="{5A259F57-B5C4-40C5-939D-A7C21B16FB47}" srcOrd="2" destOrd="0" parTransId="{E359194E-724D-4C60-BA35-9B441D11C55E}" sibTransId="{57311651-50BE-4613-AB4F-1C634C257620}"/>
    <dgm:cxn modelId="{625AA23F-DBF4-4D2B-903D-22A89723EEED}" type="presOf" srcId="{592373DC-11B1-4708-92E2-E1B8EB8D76D8}" destId="{88A033FC-90E8-450A-9660-7C56FE44CF4B}" srcOrd="0" destOrd="0" presId="urn:microsoft.com/office/officeart/2005/8/layout/list1"/>
    <dgm:cxn modelId="{07D1F65C-7C41-4EB6-A133-CA7F29791640}" srcId="{592373DC-11B1-4708-92E2-E1B8EB8D76D8}" destId="{4786322A-3DB1-4B13-A039-9C2B4BD33902}" srcOrd="1" destOrd="0" parTransId="{4F3F2426-EA56-4F79-A02F-DE7A210D680D}" sibTransId="{7D0A801E-90E9-4D73-A31E-D58F04D3BBF2}"/>
    <dgm:cxn modelId="{87320787-FF34-4B70-A17A-F897C46501CA}" type="presOf" srcId="{5A259F57-B5C4-40C5-939D-A7C21B16FB47}" destId="{80F1F3E3-8580-4F0D-9C12-7910907CADF1}" srcOrd="0" destOrd="0" presId="urn:microsoft.com/office/officeart/2005/8/layout/list1"/>
    <dgm:cxn modelId="{DBFED495-68DE-497A-AE49-C4E846074AFD}" type="presOf" srcId="{7084B800-7E1D-4DA6-89C0-37EA52DDBCB8}" destId="{6EC006A1-981A-4484-9234-228DCAD57AB2}" srcOrd="0" destOrd="0" presId="urn:microsoft.com/office/officeart/2005/8/layout/list1"/>
    <dgm:cxn modelId="{34E0019B-A70F-4D3E-B489-3EE0CEC45D26}" type="presOf" srcId="{7084B800-7E1D-4DA6-89C0-37EA52DDBCB8}" destId="{1A0AAFD3-A3A9-4B43-843A-7BA9D4FD5E56}" srcOrd="1" destOrd="0" presId="urn:microsoft.com/office/officeart/2005/8/layout/list1"/>
    <dgm:cxn modelId="{D7BBB8C6-B60F-4050-B5C1-3F3A86AF4294}" srcId="{592373DC-11B1-4708-92E2-E1B8EB8D76D8}" destId="{7084B800-7E1D-4DA6-89C0-37EA52DDBCB8}" srcOrd="0" destOrd="0" parTransId="{E459F664-A62C-4466-90D1-14D94F7456F9}" sibTransId="{29667D30-8073-4626-A65C-0442C9DA4455}"/>
    <dgm:cxn modelId="{EE88FBC6-3422-4879-9EF5-FC8802FCED5E}" type="presOf" srcId="{4786322A-3DB1-4B13-A039-9C2B4BD33902}" destId="{5BD5B296-A642-4DF8-B899-35ED169DA216}" srcOrd="1" destOrd="0" presId="urn:microsoft.com/office/officeart/2005/8/layout/list1"/>
    <dgm:cxn modelId="{EEDF53C7-9673-4100-8B1E-7CF177F43551}" type="presOf" srcId="{4786322A-3DB1-4B13-A039-9C2B4BD33902}" destId="{4F91F803-792A-4600-A80A-DA32582EF94A}" srcOrd="0" destOrd="0" presId="urn:microsoft.com/office/officeart/2005/8/layout/list1"/>
    <dgm:cxn modelId="{1E90A8F7-4B0C-45FE-B2AA-F392EBD01257}" type="presOf" srcId="{5A259F57-B5C4-40C5-939D-A7C21B16FB47}" destId="{1AA0D2EF-743C-441B-B933-8CC3FD133511}" srcOrd="1" destOrd="0" presId="urn:microsoft.com/office/officeart/2005/8/layout/list1"/>
    <dgm:cxn modelId="{AC4B8512-B20E-410F-BFEB-F8454685D9F0}" type="presParOf" srcId="{88A033FC-90E8-450A-9660-7C56FE44CF4B}" destId="{24B2535F-B64C-416D-866E-AB6126E4F4FD}" srcOrd="0" destOrd="0" presId="urn:microsoft.com/office/officeart/2005/8/layout/list1"/>
    <dgm:cxn modelId="{6DE6F4C9-B66F-4D53-882E-81C5A1263F9B}" type="presParOf" srcId="{24B2535F-B64C-416D-866E-AB6126E4F4FD}" destId="{6EC006A1-981A-4484-9234-228DCAD57AB2}" srcOrd="0" destOrd="0" presId="urn:microsoft.com/office/officeart/2005/8/layout/list1"/>
    <dgm:cxn modelId="{07944656-2B6F-4150-B840-796B46FABC28}" type="presParOf" srcId="{24B2535F-B64C-416D-866E-AB6126E4F4FD}" destId="{1A0AAFD3-A3A9-4B43-843A-7BA9D4FD5E56}" srcOrd="1" destOrd="0" presId="urn:microsoft.com/office/officeart/2005/8/layout/list1"/>
    <dgm:cxn modelId="{19C6D583-ED2C-4BA3-B186-5BE126AE2FA0}" type="presParOf" srcId="{88A033FC-90E8-450A-9660-7C56FE44CF4B}" destId="{CCBECD78-1F23-4EF1-982A-AA01E554543E}" srcOrd="1" destOrd="0" presId="urn:microsoft.com/office/officeart/2005/8/layout/list1"/>
    <dgm:cxn modelId="{193F8C17-9332-4A96-A2FF-869B84404B77}" type="presParOf" srcId="{88A033FC-90E8-450A-9660-7C56FE44CF4B}" destId="{FD9FC1E3-1C41-4437-BE21-8D33D44C1C9E}" srcOrd="2" destOrd="0" presId="urn:microsoft.com/office/officeart/2005/8/layout/list1"/>
    <dgm:cxn modelId="{2A0AF3F1-3E1F-4AB5-BC7F-8880604146E0}" type="presParOf" srcId="{88A033FC-90E8-450A-9660-7C56FE44CF4B}" destId="{924BC6CA-B5A9-4CBD-91CA-0E40F017D78C}" srcOrd="3" destOrd="0" presId="urn:microsoft.com/office/officeart/2005/8/layout/list1"/>
    <dgm:cxn modelId="{84B370E6-03E7-432E-8DE8-6F3402B19900}" type="presParOf" srcId="{88A033FC-90E8-450A-9660-7C56FE44CF4B}" destId="{D554373D-02BB-456A-B513-6FD44C272B5C}" srcOrd="4" destOrd="0" presId="urn:microsoft.com/office/officeart/2005/8/layout/list1"/>
    <dgm:cxn modelId="{330E8C49-FCAD-4D9F-BB2F-8760C7E6B096}" type="presParOf" srcId="{D554373D-02BB-456A-B513-6FD44C272B5C}" destId="{4F91F803-792A-4600-A80A-DA32582EF94A}" srcOrd="0" destOrd="0" presId="urn:microsoft.com/office/officeart/2005/8/layout/list1"/>
    <dgm:cxn modelId="{618BBB7C-14AD-4AD9-9957-91061B873473}" type="presParOf" srcId="{D554373D-02BB-456A-B513-6FD44C272B5C}" destId="{5BD5B296-A642-4DF8-B899-35ED169DA216}" srcOrd="1" destOrd="0" presId="urn:microsoft.com/office/officeart/2005/8/layout/list1"/>
    <dgm:cxn modelId="{EDC41EE4-430F-41C5-8C1F-AC1649AB4844}" type="presParOf" srcId="{88A033FC-90E8-450A-9660-7C56FE44CF4B}" destId="{A4936A2D-4572-425F-9AAC-9798097747DD}" srcOrd="5" destOrd="0" presId="urn:microsoft.com/office/officeart/2005/8/layout/list1"/>
    <dgm:cxn modelId="{FB153B08-A79B-48D9-B3F5-C99BA326486E}" type="presParOf" srcId="{88A033FC-90E8-450A-9660-7C56FE44CF4B}" destId="{92C0B756-05A6-4040-AC91-4730345F5191}" srcOrd="6" destOrd="0" presId="urn:microsoft.com/office/officeart/2005/8/layout/list1"/>
    <dgm:cxn modelId="{9AFDA481-FE2A-491B-8E0D-532160039AFB}" type="presParOf" srcId="{88A033FC-90E8-450A-9660-7C56FE44CF4B}" destId="{E512E97A-AB64-43A4-955A-9C6EF5B21111}" srcOrd="7" destOrd="0" presId="urn:microsoft.com/office/officeart/2005/8/layout/list1"/>
    <dgm:cxn modelId="{5BF94848-D0F1-4175-9643-34A371B25822}" type="presParOf" srcId="{88A033FC-90E8-450A-9660-7C56FE44CF4B}" destId="{6F48969B-7A0D-4352-95BB-E4D44F1FDA7D}" srcOrd="8" destOrd="0" presId="urn:microsoft.com/office/officeart/2005/8/layout/list1"/>
    <dgm:cxn modelId="{EA74DBEB-8288-4658-A002-3981498D98E1}" type="presParOf" srcId="{6F48969B-7A0D-4352-95BB-E4D44F1FDA7D}" destId="{80F1F3E3-8580-4F0D-9C12-7910907CADF1}" srcOrd="0" destOrd="0" presId="urn:microsoft.com/office/officeart/2005/8/layout/list1"/>
    <dgm:cxn modelId="{EAAC675A-F6BF-4EE1-B5D7-4A743649A5F1}" type="presParOf" srcId="{6F48969B-7A0D-4352-95BB-E4D44F1FDA7D}" destId="{1AA0D2EF-743C-441B-B933-8CC3FD133511}" srcOrd="1" destOrd="0" presId="urn:microsoft.com/office/officeart/2005/8/layout/list1"/>
    <dgm:cxn modelId="{FE0FAA26-81A2-4E9B-9BD2-67F1DDC58C5A}" type="presParOf" srcId="{88A033FC-90E8-450A-9660-7C56FE44CF4B}" destId="{1D3949C1-8B5F-49B2-B24A-55D8B41AA896}" srcOrd="9" destOrd="0" presId="urn:microsoft.com/office/officeart/2005/8/layout/list1"/>
    <dgm:cxn modelId="{D5CEED3A-ACD0-46FC-97A3-C950938E566F}" type="presParOf" srcId="{88A033FC-90E8-450A-9660-7C56FE44CF4B}" destId="{A4E3526C-3B96-4B8B-87BA-01E1B7BEF7E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cap="none" dirty="0"/>
            <a:t>1. Speeding up the vaccination</a:t>
          </a:r>
          <a:endParaRPr lang="en-US" sz="20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4.Mass surveillance tools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A330F3E4-0F28-47F6-A166-065B053DFF88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5.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Mobilize all the sectors and communities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E0E81ADC-9F66-42B7-8252-2CCA0A27FACE}" type="parTrans" cxnId="{C0EB1D88-6446-47E4-99CE-F5F417CC52F5}">
      <dgm:prSet/>
      <dgm:spPr/>
      <dgm:t>
        <a:bodyPr/>
        <a:lstStyle/>
        <a:p>
          <a:endParaRPr lang="en-US" sz="1600" dirty="0"/>
        </a:p>
      </dgm:t>
    </dgm:pt>
    <dgm:pt modelId="{710C2E77-9EE7-453A-8E8B-70CC8531FA08}" type="sibTrans" cxnId="{C0EB1D88-6446-47E4-99CE-F5F417CC52F5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accent1">
            <a:lumMod val="75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2. Rules and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Regulations </a:t>
          </a: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Awareness 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5" custLinFactNeighborY="-29911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48EBDE82-67EA-4DEA-BA6A-97760560F4BC}" type="pres">
      <dgm:prSet presAssocID="{BF1C2B1D-3AC4-44C3-A217-E66F0BB7BD1D}" presName="spacer" presStyleCnt="0"/>
      <dgm:spPr/>
    </dgm:pt>
    <dgm:pt modelId="{F3432693-EA90-45F0-A9D1-07C9BF3C7ACB}" type="pres">
      <dgm:prSet presAssocID="{A330F3E4-0F28-47F6-A166-065B053DFF88}" presName="parentText" presStyleLbl="node1" presStyleIdx="4" presStyleCnt="5" custLinFactNeighborY="-19010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C0EB1D88-6446-47E4-99CE-F5F417CC52F5}" srcId="{4521682D-D380-46E3-A91A-18838A7DF1E3}" destId="{A330F3E4-0F28-47F6-A166-065B053DFF88}" srcOrd="4" destOrd="0" parTransId="{E0E81ADC-9F66-42B7-8252-2CCA0A27FACE}" sibTransId="{710C2E77-9EE7-453A-8E8B-70CC8531FA08}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E80701C2-6539-463A-A151-C31C5428D761}" type="presOf" srcId="{A330F3E4-0F28-47F6-A166-065B053DFF88}" destId="{F3432693-EA90-45F0-A9D1-07C9BF3C7ACB}" srcOrd="0" destOrd="0" presId="urn:microsoft.com/office/officeart/2005/8/layout/vList2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  <dgm:cxn modelId="{6A78EBC1-FC5A-4BDA-8CE9-1D97CFE4273F}" type="presParOf" srcId="{6D207D14-66B7-42A2-A6A3-64AB05FAADCE}" destId="{48EBDE82-67EA-4DEA-BA6A-97760560F4BC}" srcOrd="7" destOrd="0" presId="urn:microsoft.com/office/officeart/2005/8/layout/vList2"/>
    <dgm:cxn modelId="{15DB1653-EEEC-4908-AF72-0B6591E8A65D}" type="presParOf" srcId="{6D207D14-66B7-42A2-A6A3-64AB05FAADCE}" destId="{F3432693-EA90-45F0-A9D1-07C9BF3C7AC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cap="none" dirty="0"/>
            <a:t>1. Supporting </a:t>
          </a:r>
          <a:r>
            <a:rPr lang="en-GB" sz="2000" b="1" cap="none" dirty="0"/>
            <a:t>vulnerable groups </a:t>
          </a:r>
          <a:endParaRPr lang="en-US" sz="20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accent1">
            <a:lumMod val="75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2.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Guidance and counselling</a:t>
          </a: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Encouraging for vaccination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4.Address mental/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physical health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2A26A1FD-C3FC-438D-A118-EF365E6D20C5}">
      <dgm:prSet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b="1" cap="none" dirty="0">
              <a:latin typeface="Gill Sans MT" panose="020B0502020104020203"/>
              <a:ea typeface="+mn-ea"/>
              <a:cs typeface="+mn-cs"/>
            </a:rPr>
            <a:t> 5.</a:t>
          </a:r>
          <a:r>
            <a:rPr lang="en-GB" b="1" cap="none" dirty="0">
              <a:latin typeface="Gill Sans MT" panose="020B0502020104020203"/>
              <a:ea typeface="+mn-ea"/>
              <a:cs typeface="+mn-cs"/>
            </a:rPr>
            <a:t>Creating a campus bubble</a:t>
          </a:r>
          <a:endParaRPr lang="en-US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ABD4189E-E72F-4A3F-9AEA-64EE24F5C800}" type="sibTrans" cxnId="{01874EB5-449D-47EE-88F8-1437E5A539C2}">
      <dgm:prSet/>
      <dgm:spPr/>
      <dgm:t>
        <a:bodyPr/>
        <a:lstStyle/>
        <a:p>
          <a:endParaRPr lang="en-GB"/>
        </a:p>
      </dgm:t>
    </dgm:pt>
    <dgm:pt modelId="{0BC192E8-10A6-4D88-99FD-BFD6F3AAA798}" type="parTrans" cxnId="{01874EB5-449D-47EE-88F8-1437E5A539C2}">
      <dgm:prSet/>
      <dgm:spPr/>
      <dgm:t>
        <a:bodyPr/>
        <a:lstStyle/>
        <a:p>
          <a:endParaRPr lang="en-GB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5" custLinFactNeighborY="2696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14242B1F-D9B5-48D7-B880-6ADD69BA03A8}" type="pres">
      <dgm:prSet presAssocID="{F77E5DBE-809B-4934-AEFC-E0CF82680850}" presName="parentText" presStyleLbl="node1" presStyleIdx="1" presStyleCnt="5" custScaleY="122542" custLinFactNeighborY="-29911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2" presStyleCnt="5" custScaleY="12671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3" presStyleCnt="5" custLinFactNeighborY="-51498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36DD63B7-6AB1-4D54-B497-BAD9729A4B78}" type="pres">
      <dgm:prSet presAssocID="{BF1C2B1D-3AC4-44C3-A217-E66F0BB7BD1D}" presName="spacer" presStyleCnt="0"/>
      <dgm:spPr/>
    </dgm:pt>
    <dgm:pt modelId="{863E3CCA-FFBF-4DB3-B662-E78C6BF5DC5D}" type="pres">
      <dgm:prSet presAssocID="{2A26A1FD-C3FC-438D-A118-EF365E6D20C5}" presName="parentText" presStyleLbl="node1" presStyleIdx="4" presStyleCnt="5" custLinFactNeighborY="-93413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2" destOrd="0" parTransId="{1982533C-AFAF-4B88-8C9D-63D15C4DEB57}" sibTransId="{424DD966-F307-4829-96C2-239A84AC0F46}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5B17727B-B61B-4550-B130-D0DD7DC79E7B}" type="presOf" srcId="{2A26A1FD-C3FC-438D-A118-EF365E6D20C5}" destId="{863E3CCA-FFBF-4DB3-B662-E78C6BF5DC5D}" srcOrd="0" destOrd="0" presId="urn:microsoft.com/office/officeart/2005/8/layout/vList2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01874EB5-449D-47EE-88F8-1437E5A539C2}" srcId="{4521682D-D380-46E3-A91A-18838A7DF1E3}" destId="{2A26A1FD-C3FC-438D-A118-EF365E6D20C5}" srcOrd="4" destOrd="0" parTransId="{0BC192E8-10A6-4D88-99FD-BFD6F3AAA798}" sibTransId="{ABD4189E-E72F-4A3F-9AEA-64EE24F5C800}"/>
    <dgm:cxn modelId="{4D99F7B9-41E4-43B6-9849-65F201B581BC}" srcId="{4521682D-D380-46E3-A91A-18838A7DF1E3}" destId="{DB8885A5-B6EB-4F2C-B565-8E471C95E4F5}" srcOrd="3" destOrd="0" parTransId="{FED07ECD-87E1-46C6-A685-6F11ED1B0244}" sibTransId="{BF1C2B1D-3AC4-44C3-A217-E66F0BB7BD1D}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1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E7DE2EFF-CB34-45C3-8435-F50E70742497}" type="presParOf" srcId="{6D207D14-66B7-42A2-A6A3-64AB05FAADCE}" destId="{14242B1F-D9B5-48D7-B880-6ADD69BA03A8}" srcOrd="2" destOrd="0" presId="urn:microsoft.com/office/officeart/2005/8/layout/vList2"/>
    <dgm:cxn modelId="{3F16EB53-3C12-4AA8-B624-E7DD0A727E14}" type="presParOf" srcId="{6D207D14-66B7-42A2-A6A3-64AB05FAADCE}" destId="{868EFC29-8A99-437A-8E5B-E8590CA2C101}" srcOrd="3" destOrd="0" presId="urn:microsoft.com/office/officeart/2005/8/layout/vList2"/>
    <dgm:cxn modelId="{3C5A7FDD-0B81-4386-9DE5-81E9E62CDFAC}" type="presParOf" srcId="{6D207D14-66B7-42A2-A6A3-64AB05FAADCE}" destId="{14C74C61-1CDB-4754-9DB7-BD125709153E}" srcOrd="4" destOrd="0" presId="urn:microsoft.com/office/officeart/2005/8/layout/vList2"/>
    <dgm:cxn modelId="{F4ABDF0F-5B28-466C-8912-B65F0087A4A1}" type="presParOf" srcId="{6D207D14-66B7-42A2-A6A3-64AB05FAADCE}" destId="{11080CE5-D987-459C-95B7-886EF3881AB0}" srcOrd="5" destOrd="0" presId="urn:microsoft.com/office/officeart/2005/8/layout/vList2"/>
    <dgm:cxn modelId="{F027BA3F-8226-4401-8E92-6DDA4C3DE181}" type="presParOf" srcId="{6D207D14-66B7-42A2-A6A3-64AB05FAADCE}" destId="{49C89894-5EBE-471A-A468-46210B8B996A}" srcOrd="6" destOrd="0" presId="urn:microsoft.com/office/officeart/2005/8/layout/vList2"/>
    <dgm:cxn modelId="{797E9413-C5AD-486C-88CF-124186DA8D26}" type="presParOf" srcId="{6D207D14-66B7-42A2-A6A3-64AB05FAADCE}" destId="{36DD63B7-6AB1-4D54-B497-BAD9729A4B78}" srcOrd="7" destOrd="0" presId="urn:microsoft.com/office/officeart/2005/8/layout/vList2"/>
    <dgm:cxn modelId="{E93E16DF-C712-4648-9B19-A4DADFBE9D00}" type="presParOf" srcId="{6D207D14-66B7-42A2-A6A3-64AB05FAADCE}" destId="{863E3CCA-FFBF-4DB3-B662-E78C6BF5DC5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21682D-D380-46E3-A91A-18838A7DF1E3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6B7787-D76E-4F78-8FA9-31BCD6E10BB7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cap="none" dirty="0"/>
            <a:t>1. </a:t>
          </a:r>
          <a:r>
            <a:rPr lang="en-GB" sz="2000" b="1" cap="none" dirty="0"/>
            <a:t>Maintaining connections</a:t>
          </a:r>
          <a:r>
            <a:rPr lang="en-ZA" sz="2000" b="1" cap="none" dirty="0"/>
            <a:t> </a:t>
          </a:r>
          <a:endParaRPr lang="en-US" sz="20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C1B77C00-FD9A-44DF-9391-D30E6E08AEFF}" type="parTrans" cxnId="{02837B09-CF5A-43E3-B177-8DC69E8EBB48}">
      <dgm:prSet/>
      <dgm:spPr/>
      <dgm:t>
        <a:bodyPr/>
        <a:lstStyle/>
        <a:p>
          <a:endParaRPr lang="en-US" sz="1600" dirty="0"/>
        </a:p>
      </dgm:t>
    </dgm:pt>
    <dgm:pt modelId="{089D225D-D8C3-4908-B7FF-753A969B2F06}" type="sibTrans" cxnId="{02837B09-CF5A-43E3-B177-8DC69E8EBB48}">
      <dgm:prSet/>
      <dgm:spPr/>
      <dgm:t>
        <a:bodyPr/>
        <a:lstStyle/>
        <a:p>
          <a:endParaRPr lang="en-US"/>
        </a:p>
      </dgm:t>
    </dgm:pt>
    <dgm:pt modelId="{DB8885A5-B6EB-4F2C-B565-8E471C95E4F5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5.Stick with a good time table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FED07ECD-87E1-46C6-A685-6F11ED1B0244}" type="parTrans" cxnId="{4D99F7B9-41E4-43B6-9849-65F201B581BC}">
      <dgm:prSet/>
      <dgm:spPr/>
      <dgm:t>
        <a:bodyPr/>
        <a:lstStyle/>
        <a:p>
          <a:endParaRPr lang="en-US" sz="1600" dirty="0"/>
        </a:p>
      </dgm:t>
    </dgm:pt>
    <dgm:pt modelId="{BF1C2B1D-3AC4-44C3-A217-E66F0BB7BD1D}" type="sibTrans" cxnId="{4D99F7B9-41E4-43B6-9849-65F201B581BC}">
      <dgm:prSet/>
      <dgm:spPr/>
      <dgm:t>
        <a:bodyPr/>
        <a:lstStyle/>
        <a:p>
          <a:endParaRPr lang="en-US"/>
        </a:p>
      </dgm:t>
    </dgm:pt>
    <dgm:pt modelId="{F77E5DBE-809B-4934-AEFC-E0CF82680850}">
      <dgm:prSet custT="1"/>
      <dgm:spPr>
        <a:solidFill>
          <a:schemeClr val="accent1">
            <a:lumMod val="75000"/>
          </a:schemeClr>
        </a:solidFill>
      </dgm:spPr>
      <dgm:t>
        <a:bodyPr lIns="144000"/>
        <a:lstStyle/>
        <a:p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Give yourself a break from social media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3FADD6D9-423C-49AC-891C-2ED5C18466D9}" type="parTrans" cxnId="{5893D7E6-1DA4-42D2-8FDC-2ED6EFC30D47}">
      <dgm:prSet/>
      <dgm:spPr/>
      <dgm:t>
        <a:bodyPr/>
        <a:lstStyle/>
        <a:p>
          <a:endParaRPr lang="ru-RU"/>
        </a:p>
      </dgm:t>
    </dgm:pt>
    <dgm:pt modelId="{49C18DBA-CD31-49D2-AC8F-C4C215BFFCBE}" type="sibTrans" cxnId="{5893D7E6-1DA4-42D2-8FDC-2ED6EFC30D47}">
      <dgm:prSet/>
      <dgm:spPr/>
      <dgm:t>
        <a:bodyPr/>
        <a:lstStyle/>
        <a:p>
          <a:endParaRPr lang="ru-RU"/>
        </a:p>
      </dgm:t>
    </dgm:pt>
    <dgm:pt modelId="{68F5FA87-9D83-4938-8135-12906406FB54}">
      <dgm:prSet custT="1"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pPr marL="0" lvl="0" indent="0" defTabSz="711200"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4. Do yoga/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meditation/exercises 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gm:t>
    </dgm:pt>
    <dgm:pt modelId="{1982533C-AFAF-4B88-8C9D-63D15C4DEB57}" type="parTrans" cxnId="{B5FDB712-A026-4671-B94B-4C87ADEAF62E}">
      <dgm:prSet/>
      <dgm:spPr/>
      <dgm:t>
        <a:bodyPr/>
        <a:lstStyle/>
        <a:p>
          <a:endParaRPr lang="ru-RU"/>
        </a:p>
      </dgm:t>
    </dgm:pt>
    <dgm:pt modelId="{424DD966-F307-4829-96C2-239A84AC0F46}" type="sibTrans" cxnId="{B5FDB712-A026-4671-B94B-4C87ADEAF62E}">
      <dgm:prSet/>
      <dgm:spPr/>
      <dgm:t>
        <a:bodyPr/>
        <a:lstStyle/>
        <a:p>
          <a:endParaRPr lang="ru-RU"/>
        </a:p>
      </dgm:t>
    </dgm:pt>
    <dgm:pt modelId="{9B43F44D-3E54-45F7-A0EB-B004DABA325C}">
      <dgm:prSet/>
      <dgm:spPr>
        <a:solidFill>
          <a:schemeClr val="tx2">
            <a:lumMod val="90000"/>
            <a:lumOff val="10000"/>
          </a:schemeClr>
        </a:solidFill>
      </dgm:spPr>
      <dgm:t>
        <a:bodyPr lIns="144000"/>
        <a:lstStyle/>
        <a:p>
          <a:r>
            <a:rPr lang="en-ZA" b="1" cap="none" dirty="0">
              <a:latin typeface="Gill Sans MT" panose="020B0502020104020203"/>
              <a:ea typeface="+mn-ea"/>
              <a:cs typeface="+mn-cs"/>
            </a:rPr>
            <a:t>2. Taking care of your body and mind</a:t>
          </a:r>
          <a:endParaRPr lang="en-US" cap="none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635BB84E-D944-4BF1-9B3E-19B30C576A03}" type="parTrans" cxnId="{5BA38AB0-3D1D-4B6C-819F-7E7AEA182C0F}">
      <dgm:prSet/>
      <dgm:spPr/>
      <dgm:t>
        <a:bodyPr/>
        <a:lstStyle/>
        <a:p>
          <a:endParaRPr lang="en-GB"/>
        </a:p>
      </dgm:t>
    </dgm:pt>
    <dgm:pt modelId="{2D008D53-13A5-4703-A337-550F26D3A672}" type="sibTrans" cxnId="{5BA38AB0-3D1D-4B6C-819F-7E7AEA182C0F}">
      <dgm:prSet/>
      <dgm:spPr/>
      <dgm:t>
        <a:bodyPr/>
        <a:lstStyle/>
        <a:p>
          <a:endParaRPr lang="en-GB"/>
        </a:p>
      </dgm:t>
    </dgm:pt>
    <dgm:pt modelId="{6D207D14-66B7-42A2-A6A3-64AB05FAADCE}" type="pres">
      <dgm:prSet presAssocID="{4521682D-D380-46E3-A91A-18838A7DF1E3}" presName="linear" presStyleCnt="0">
        <dgm:presLayoutVars>
          <dgm:animLvl val="lvl"/>
          <dgm:resizeHandles val="exact"/>
        </dgm:presLayoutVars>
      </dgm:prSet>
      <dgm:spPr/>
    </dgm:pt>
    <dgm:pt modelId="{B09651CA-6082-4653-AB70-933BB1235F97}" type="pres">
      <dgm:prSet presAssocID="{4B6B7787-D76E-4F78-8FA9-31BCD6E10BB7}" presName="parentText" presStyleLbl="node1" presStyleIdx="0" presStyleCnt="5" custLinFactNeighborY="-784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625CCB83-139F-4C3E-BB50-1AAB056F816E}" type="pres">
      <dgm:prSet presAssocID="{089D225D-D8C3-4908-B7FF-753A969B2F06}" presName="spacer" presStyleCnt="0"/>
      <dgm:spPr/>
    </dgm:pt>
    <dgm:pt modelId="{5578DD37-3CD1-4BC8-8912-D1DB947F27BB}" type="pres">
      <dgm:prSet presAssocID="{9B43F44D-3E54-45F7-A0EB-B004DABA325C}" presName="parentText" presStyleLbl="node1" presStyleIdx="1" presStyleCnt="5" custLinFactNeighborY="-19010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41679CA1-B67A-4461-BB8A-AAEDB8583472}" type="pres">
      <dgm:prSet presAssocID="{2D008D53-13A5-4703-A337-550F26D3A672}" presName="spacer" presStyleCnt="0"/>
      <dgm:spPr/>
    </dgm:pt>
    <dgm:pt modelId="{14242B1F-D9B5-48D7-B880-6ADD69BA03A8}" type="pres">
      <dgm:prSet presAssocID="{F77E5DBE-809B-4934-AEFC-E0CF82680850}" presName="parentText" presStyleLbl="node1" presStyleIdx="2" presStyleCnt="5" custLinFactNeighborY="-9067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868EFC29-8A99-437A-8E5B-E8590CA2C101}" type="pres">
      <dgm:prSet presAssocID="{49C18DBA-CD31-49D2-AC8F-C4C215BFFCBE}" presName="spacer" presStyleCnt="0"/>
      <dgm:spPr/>
    </dgm:pt>
    <dgm:pt modelId="{14C74C61-1CDB-4754-9DB7-BD125709153E}" type="pres">
      <dgm:prSet presAssocID="{68F5FA87-9D83-4938-8135-12906406FB54}" presName="parentText" presStyleLbl="node1" presStyleIdx="3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11080CE5-D987-459C-95B7-886EF3881AB0}" type="pres">
      <dgm:prSet presAssocID="{424DD966-F307-4829-96C2-239A84AC0F46}" presName="spacer" presStyleCnt="0"/>
      <dgm:spPr/>
    </dgm:pt>
    <dgm:pt modelId="{49C89894-5EBE-471A-A468-46210B8B996A}" type="pres">
      <dgm:prSet presAssocID="{DB8885A5-B6EB-4F2C-B565-8E471C95E4F5}" presName="parentText" presStyleLbl="node1" presStyleIdx="4" presStyleCnt="5">
        <dgm:presLayoutVars>
          <dgm:chMax val="0"/>
          <dgm:bulletEnabled val="1"/>
        </dgm:presLayoutVars>
      </dgm:prSet>
      <dgm:spPr>
        <a:prstGeom prst="rect">
          <a:avLst/>
        </a:prstGeom>
      </dgm:spPr>
    </dgm:pt>
  </dgm:ptLst>
  <dgm:cxnLst>
    <dgm:cxn modelId="{02837B09-CF5A-43E3-B177-8DC69E8EBB48}" srcId="{4521682D-D380-46E3-A91A-18838A7DF1E3}" destId="{4B6B7787-D76E-4F78-8FA9-31BCD6E10BB7}" srcOrd="0" destOrd="0" parTransId="{C1B77C00-FD9A-44DF-9391-D30E6E08AEFF}" sibTransId="{089D225D-D8C3-4908-B7FF-753A969B2F06}"/>
    <dgm:cxn modelId="{B5FDB712-A026-4671-B94B-4C87ADEAF62E}" srcId="{4521682D-D380-46E3-A91A-18838A7DF1E3}" destId="{68F5FA87-9D83-4938-8135-12906406FB54}" srcOrd="3" destOrd="0" parTransId="{1982533C-AFAF-4B88-8C9D-63D15C4DEB57}" sibTransId="{424DD966-F307-4829-96C2-239A84AC0F46}"/>
    <dgm:cxn modelId="{7E7DFE15-08CA-4E18-84E5-DD7D7BA186A4}" type="presOf" srcId="{9B43F44D-3E54-45F7-A0EB-B004DABA325C}" destId="{5578DD37-3CD1-4BC8-8912-D1DB947F27BB}" srcOrd="0" destOrd="0" presId="urn:microsoft.com/office/officeart/2005/8/layout/vList2"/>
    <dgm:cxn modelId="{F3597130-708F-4560-9E66-21B1D756096B}" type="presOf" srcId="{68F5FA87-9D83-4938-8135-12906406FB54}" destId="{14C74C61-1CDB-4754-9DB7-BD125709153E}" srcOrd="0" destOrd="0" presId="urn:microsoft.com/office/officeart/2005/8/layout/vList2"/>
    <dgm:cxn modelId="{1CC0E55B-A131-462D-90B2-C929BDB1A8A2}" type="presOf" srcId="{DB8885A5-B6EB-4F2C-B565-8E471C95E4F5}" destId="{49C89894-5EBE-471A-A468-46210B8B996A}" srcOrd="0" destOrd="0" presId="urn:microsoft.com/office/officeart/2005/8/layout/vList2"/>
    <dgm:cxn modelId="{ABC4BF73-4323-4885-B732-EA7E8D41BAF4}" type="presOf" srcId="{F77E5DBE-809B-4934-AEFC-E0CF82680850}" destId="{14242B1F-D9B5-48D7-B880-6ADD69BA03A8}" srcOrd="0" destOrd="0" presId="urn:microsoft.com/office/officeart/2005/8/layout/vList2"/>
    <dgm:cxn modelId="{E2B5D69F-D9D2-416D-94E3-CF16021898D0}" type="presOf" srcId="{4521682D-D380-46E3-A91A-18838A7DF1E3}" destId="{6D207D14-66B7-42A2-A6A3-64AB05FAADCE}" srcOrd="0" destOrd="0" presId="urn:microsoft.com/office/officeart/2005/8/layout/vList2"/>
    <dgm:cxn modelId="{5BA38AB0-3D1D-4B6C-819F-7E7AEA182C0F}" srcId="{4521682D-D380-46E3-A91A-18838A7DF1E3}" destId="{9B43F44D-3E54-45F7-A0EB-B004DABA325C}" srcOrd="1" destOrd="0" parTransId="{635BB84E-D944-4BF1-9B3E-19B30C576A03}" sibTransId="{2D008D53-13A5-4703-A337-550F26D3A672}"/>
    <dgm:cxn modelId="{4D99F7B9-41E4-43B6-9849-65F201B581BC}" srcId="{4521682D-D380-46E3-A91A-18838A7DF1E3}" destId="{DB8885A5-B6EB-4F2C-B565-8E471C95E4F5}" srcOrd="4" destOrd="0" parTransId="{FED07ECD-87E1-46C6-A685-6F11ED1B0244}" sibTransId="{BF1C2B1D-3AC4-44C3-A217-E66F0BB7BD1D}"/>
    <dgm:cxn modelId="{32EC64DD-682C-4BEF-85BA-D7D979E71F4E}" type="presOf" srcId="{4B6B7787-D76E-4F78-8FA9-31BCD6E10BB7}" destId="{B09651CA-6082-4653-AB70-933BB1235F97}" srcOrd="0" destOrd="0" presId="urn:microsoft.com/office/officeart/2005/8/layout/vList2"/>
    <dgm:cxn modelId="{5893D7E6-1DA4-42D2-8FDC-2ED6EFC30D47}" srcId="{4521682D-D380-46E3-A91A-18838A7DF1E3}" destId="{F77E5DBE-809B-4934-AEFC-E0CF82680850}" srcOrd="2" destOrd="0" parTransId="{3FADD6D9-423C-49AC-891C-2ED5C18466D9}" sibTransId="{49C18DBA-CD31-49D2-AC8F-C4C215BFFCBE}"/>
    <dgm:cxn modelId="{CF2AF8A6-7CFE-40B1-8B2A-CEF52463EA16}" type="presParOf" srcId="{6D207D14-66B7-42A2-A6A3-64AB05FAADCE}" destId="{B09651CA-6082-4653-AB70-933BB1235F97}" srcOrd="0" destOrd="0" presId="urn:microsoft.com/office/officeart/2005/8/layout/vList2"/>
    <dgm:cxn modelId="{8A6AFBDC-F2CD-4B8E-836A-2D1352192C08}" type="presParOf" srcId="{6D207D14-66B7-42A2-A6A3-64AB05FAADCE}" destId="{625CCB83-139F-4C3E-BB50-1AAB056F816E}" srcOrd="1" destOrd="0" presId="urn:microsoft.com/office/officeart/2005/8/layout/vList2"/>
    <dgm:cxn modelId="{844BE1A6-6957-41B1-B630-2857A467DD73}" type="presParOf" srcId="{6D207D14-66B7-42A2-A6A3-64AB05FAADCE}" destId="{5578DD37-3CD1-4BC8-8912-D1DB947F27BB}" srcOrd="2" destOrd="0" presId="urn:microsoft.com/office/officeart/2005/8/layout/vList2"/>
    <dgm:cxn modelId="{7CCE0083-A560-468B-B30E-D907E514A527}" type="presParOf" srcId="{6D207D14-66B7-42A2-A6A3-64AB05FAADCE}" destId="{41679CA1-B67A-4461-BB8A-AAEDB8583472}" srcOrd="3" destOrd="0" presId="urn:microsoft.com/office/officeart/2005/8/layout/vList2"/>
    <dgm:cxn modelId="{E7DE2EFF-CB34-45C3-8435-F50E70742497}" type="presParOf" srcId="{6D207D14-66B7-42A2-A6A3-64AB05FAADCE}" destId="{14242B1F-D9B5-48D7-B880-6ADD69BA03A8}" srcOrd="4" destOrd="0" presId="urn:microsoft.com/office/officeart/2005/8/layout/vList2"/>
    <dgm:cxn modelId="{3F16EB53-3C12-4AA8-B624-E7DD0A727E14}" type="presParOf" srcId="{6D207D14-66B7-42A2-A6A3-64AB05FAADCE}" destId="{868EFC29-8A99-437A-8E5B-E8590CA2C101}" srcOrd="5" destOrd="0" presId="urn:microsoft.com/office/officeart/2005/8/layout/vList2"/>
    <dgm:cxn modelId="{3C5A7FDD-0B81-4386-9DE5-81E9E62CDFAC}" type="presParOf" srcId="{6D207D14-66B7-42A2-A6A3-64AB05FAADCE}" destId="{14C74C61-1CDB-4754-9DB7-BD125709153E}" srcOrd="6" destOrd="0" presId="urn:microsoft.com/office/officeart/2005/8/layout/vList2"/>
    <dgm:cxn modelId="{F4ABDF0F-5B28-466C-8912-B65F0087A4A1}" type="presParOf" srcId="{6D207D14-66B7-42A2-A6A3-64AB05FAADCE}" destId="{11080CE5-D987-459C-95B7-886EF3881AB0}" srcOrd="7" destOrd="0" presId="urn:microsoft.com/office/officeart/2005/8/layout/vList2"/>
    <dgm:cxn modelId="{F027BA3F-8226-4401-8E92-6DDA4C3DE181}" type="presParOf" srcId="{6D207D14-66B7-42A2-A6A3-64AB05FAADCE}" destId="{49C89894-5EBE-471A-A468-46210B8B99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49985" y="638881"/>
          <a:ext cx="2089954" cy="2925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Preparing for future requirements</a:t>
          </a:r>
          <a:r>
            <a:rPr lang="ru-RU" sz="2000" kern="1200"/>
            <a:t>.</a:t>
          </a:r>
          <a:endParaRPr lang="en-US" sz="2000" kern="1200" dirty="0"/>
        </a:p>
      </dsp:txBody>
      <dsp:txXfrm>
        <a:off x="49985" y="1750737"/>
        <a:ext cx="2089954" cy="1755561"/>
      </dsp:txXfrm>
    </dsp:sp>
    <dsp:sp modelId="{94E9EF1A-1D07-4210-9402-6C559E90358A}">
      <dsp:nvSpPr>
        <dsp:cNvPr id="0" name=""/>
        <dsp:cNvSpPr/>
      </dsp:nvSpPr>
      <dsp:spPr>
        <a:xfrm>
          <a:off x="609946" y="931475"/>
          <a:ext cx="877780" cy="8777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609946" y="931475"/>
        <a:ext cx="877780" cy="877780"/>
      </dsp:txXfrm>
    </dsp:sp>
    <dsp:sp modelId="{B9E74D06-8974-46A7-BDE8-CAC0846523DB}">
      <dsp:nvSpPr>
        <dsp:cNvPr id="0" name=""/>
        <dsp:cNvSpPr/>
      </dsp:nvSpPr>
      <dsp:spPr>
        <a:xfrm>
          <a:off x="3860" y="3564746"/>
          <a:ext cx="2089954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302810" y="638881"/>
          <a:ext cx="2089954" cy="2925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Flexibility and efficiency</a:t>
          </a:r>
          <a:r>
            <a:rPr lang="en-US" sz="2000" kern="1200"/>
            <a:t>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2302810" y="1750737"/>
        <a:ext cx="2089954" cy="1755561"/>
      </dsp:txXfrm>
    </dsp:sp>
    <dsp:sp modelId="{DAC041B6-6570-477A-B4C1-5CB7E0EFE0DC}">
      <dsp:nvSpPr>
        <dsp:cNvPr id="0" name=""/>
        <dsp:cNvSpPr/>
      </dsp:nvSpPr>
      <dsp:spPr>
        <a:xfrm>
          <a:off x="2908896" y="931475"/>
          <a:ext cx="877780" cy="8777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2908896" y="931475"/>
        <a:ext cx="877780" cy="877780"/>
      </dsp:txXfrm>
    </dsp:sp>
    <dsp:sp modelId="{F8ADDB2A-2689-4ACF-8222-B372EB5C8D35}">
      <dsp:nvSpPr>
        <dsp:cNvPr id="0" name=""/>
        <dsp:cNvSpPr/>
      </dsp:nvSpPr>
      <dsp:spPr>
        <a:xfrm>
          <a:off x="2302810" y="3564746"/>
          <a:ext cx="2089954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4603202" y="668843"/>
          <a:ext cx="2089954" cy="2925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Accessibility of time and place </a:t>
          </a:r>
          <a:r>
            <a:rPr lang="en-US" sz="2000" kern="1200"/>
            <a:t>.</a:t>
          </a:r>
          <a:r>
            <a:rPr lang="en-US" sz="1500" kern="1200"/>
            <a:t> </a:t>
          </a:r>
          <a:endParaRPr lang="en-US" sz="1500" kern="1200" dirty="0"/>
        </a:p>
      </dsp:txBody>
      <dsp:txXfrm>
        <a:off x="4603202" y="1780699"/>
        <a:ext cx="2089954" cy="1755561"/>
      </dsp:txXfrm>
    </dsp:sp>
    <dsp:sp modelId="{82EE2C17-F664-4616-8F76-97637F08E124}">
      <dsp:nvSpPr>
        <dsp:cNvPr id="0" name=""/>
        <dsp:cNvSpPr/>
      </dsp:nvSpPr>
      <dsp:spPr>
        <a:xfrm>
          <a:off x="5207847" y="931475"/>
          <a:ext cx="877780" cy="8777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5207847" y="931475"/>
        <a:ext cx="877780" cy="877780"/>
      </dsp:txXfrm>
    </dsp:sp>
    <dsp:sp modelId="{96383FDE-483E-4E6D-B151-4FC41C065094}">
      <dsp:nvSpPr>
        <dsp:cNvPr id="0" name=""/>
        <dsp:cNvSpPr/>
      </dsp:nvSpPr>
      <dsp:spPr>
        <a:xfrm>
          <a:off x="4601760" y="3564746"/>
          <a:ext cx="2089954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6900710" y="614420"/>
          <a:ext cx="2089954" cy="2925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Worldwide reach</a:t>
          </a:r>
          <a:r>
            <a:rPr lang="en-US" sz="2000" kern="1200"/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6900710" y="1726276"/>
        <a:ext cx="2089954" cy="1755561"/>
      </dsp:txXfrm>
    </dsp:sp>
    <dsp:sp modelId="{3CBA3CC0-D70A-4B98-9329-64604EDF25F0}">
      <dsp:nvSpPr>
        <dsp:cNvPr id="0" name=""/>
        <dsp:cNvSpPr/>
      </dsp:nvSpPr>
      <dsp:spPr>
        <a:xfrm>
          <a:off x="7506797" y="931475"/>
          <a:ext cx="877780" cy="8777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7506797" y="931475"/>
        <a:ext cx="877780" cy="877780"/>
      </dsp:txXfrm>
    </dsp:sp>
    <dsp:sp modelId="{5BE72261-3EB3-4585-8739-2FFBAED12B80}">
      <dsp:nvSpPr>
        <dsp:cNvPr id="0" name=""/>
        <dsp:cNvSpPr/>
      </dsp:nvSpPr>
      <dsp:spPr>
        <a:xfrm>
          <a:off x="6900710" y="3564746"/>
          <a:ext cx="2089954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AA2D1-7ADE-4FAB-AB73-E999EB93EDA0}">
      <dsp:nvSpPr>
        <dsp:cNvPr id="0" name=""/>
        <dsp:cNvSpPr/>
      </dsp:nvSpPr>
      <dsp:spPr>
        <a:xfrm>
          <a:off x="9203520" y="614420"/>
          <a:ext cx="2089954" cy="292593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Recording and revisiting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9203520" y="1726276"/>
        <a:ext cx="2089954" cy="1755561"/>
      </dsp:txXfrm>
    </dsp:sp>
    <dsp:sp modelId="{FEC87D35-FF68-4830-9865-7026502B7734}">
      <dsp:nvSpPr>
        <dsp:cNvPr id="0" name=""/>
        <dsp:cNvSpPr/>
      </dsp:nvSpPr>
      <dsp:spPr>
        <a:xfrm>
          <a:off x="9805747" y="978305"/>
          <a:ext cx="877780" cy="8777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5</a:t>
          </a:r>
          <a:endParaRPr lang="en-US" sz="4800" kern="1200" dirty="0"/>
        </a:p>
      </dsp:txBody>
      <dsp:txXfrm>
        <a:off x="9805747" y="978305"/>
        <a:ext cx="877780" cy="877780"/>
      </dsp:txXfrm>
    </dsp:sp>
    <dsp:sp modelId="{F57AF353-CCB4-4030-9EEE-1DC7B4B0CC7D}">
      <dsp:nvSpPr>
        <dsp:cNvPr id="0" name=""/>
        <dsp:cNvSpPr/>
      </dsp:nvSpPr>
      <dsp:spPr>
        <a:xfrm>
          <a:off x="9199660" y="3564746"/>
          <a:ext cx="2089954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860" y="638881"/>
          <a:ext cx="2089954" cy="29259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Technology issues</a:t>
          </a:r>
          <a:r>
            <a:rPr lang="ru-RU" sz="2000" kern="1200"/>
            <a:t>.</a:t>
          </a:r>
          <a:endParaRPr lang="en-US" sz="2000" kern="1200" dirty="0"/>
        </a:p>
      </dsp:txBody>
      <dsp:txXfrm>
        <a:off x="3860" y="1750737"/>
        <a:ext cx="2089954" cy="1755561"/>
      </dsp:txXfrm>
    </dsp:sp>
    <dsp:sp modelId="{94E9EF1A-1D07-4210-9402-6C559E90358A}">
      <dsp:nvSpPr>
        <dsp:cNvPr id="0" name=""/>
        <dsp:cNvSpPr/>
      </dsp:nvSpPr>
      <dsp:spPr>
        <a:xfrm>
          <a:off x="609946" y="931475"/>
          <a:ext cx="877780" cy="877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609946" y="931475"/>
        <a:ext cx="877780" cy="877780"/>
      </dsp:txXfrm>
    </dsp:sp>
    <dsp:sp modelId="{B9E74D06-8974-46A7-BDE8-CAC0846523DB}">
      <dsp:nvSpPr>
        <dsp:cNvPr id="0" name=""/>
        <dsp:cNvSpPr/>
      </dsp:nvSpPr>
      <dsp:spPr>
        <a:xfrm>
          <a:off x="3860" y="3564746"/>
          <a:ext cx="20899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4825A-90BB-49DF-81BD-E9948209C6DB}">
      <dsp:nvSpPr>
        <dsp:cNvPr id="0" name=""/>
        <dsp:cNvSpPr/>
      </dsp:nvSpPr>
      <dsp:spPr>
        <a:xfrm>
          <a:off x="2293091" y="638881"/>
          <a:ext cx="2089954" cy="29259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Digital divide.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2293091" y="1750737"/>
        <a:ext cx="2089954" cy="1755561"/>
      </dsp:txXfrm>
    </dsp:sp>
    <dsp:sp modelId="{AF31BFB3-5740-41E0-8AD7-95EA9B31E3CE}">
      <dsp:nvSpPr>
        <dsp:cNvPr id="0" name=""/>
        <dsp:cNvSpPr/>
      </dsp:nvSpPr>
      <dsp:spPr>
        <a:xfrm>
          <a:off x="2908896" y="931475"/>
          <a:ext cx="877780" cy="877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2</a:t>
          </a:r>
        </a:p>
      </dsp:txBody>
      <dsp:txXfrm>
        <a:off x="2908896" y="931475"/>
        <a:ext cx="877780" cy="877780"/>
      </dsp:txXfrm>
    </dsp:sp>
    <dsp:sp modelId="{DF0D5981-AD5A-440F-8F50-F0C96E2387E4}">
      <dsp:nvSpPr>
        <dsp:cNvPr id="0" name=""/>
        <dsp:cNvSpPr/>
      </dsp:nvSpPr>
      <dsp:spPr>
        <a:xfrm>
          <a:off x="2302810" y="3564746"/>
          <a:ext cx="20899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D188F-A0A3-445B-A776-BDA983A7DA28}">
      <dsp:nvSpPr>
        <dsp:cNvPr id="0" name=""/>
        <dsp:cNvSpPr/>
      </dsp:nvSpPr>
      <dsp:spPr>
        <a:xfrm>
          <a:off x="4601760" y="638881"/>
          <a:ext cx="2089954" cy="29259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Employment opportunities </a:t>
          </a:r>
          <a:r>
            <a:rPr lang="en-US" sz="2000" kern="1200"/>
            <a:t>. </a:t>
          </a:r>
          <a:endParaRPr lang="en-US" sz="2000" kern="1200" dirty="0"/>
        </a:p>
      </dsp:txBody>
      <dsp:txXfrm>
        <a:off x="4601760" y="1750737"/>
        <a:ext cx="2089954" cy="1755561"/>
      </dsp:txXfrm>
    </dsp:sp>
    <dsp:sp modelId="{6B14F47A-05F6-4128-AEB0-498C51996F29}">
      <dsp:nvSpPr>
        <dsp:cNvPr id="0" name=""/>
        <dsp:cNvSpPr/>
      </dsp:nvSpPr>
      <dsp:spPr>
        <a:xfrm>
          <a:off x="5207847" y="931475"/>
          <a:ext cx="877780" cy="877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3</a:t>
          </a:r>
        </a:p>
      </dsp:txBody>
      <dsp:txXfrm>
        <a:off x="5207847" y="931475"/>
        <a:ext cx="877780" cy="877780"/>
      </dsp:txXfrm>
    </dsp:sp>
    <dsp:sp modelId="{E82347B1-9470-4C19-A094-AF401DEEF1D8}">
      <dsp:nvSpPr>
        <dsp:cNvPr id="0" name=""/>
        <dsp:cNvSpPr/>
      </dsp:nvSpPr>
      <dsp:spPr>
        <a:xfrm>
          <a:off x="4601760" y="3564746"/>
          <a:ext cx="20899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08E38-E622-4F53-A1A5-B5426B92C888}">
      <dsp:nvSpPr>
        <dsp:cNvPr id="0" name=""/>
        <dsp:cNvSpPr/>
      </dsp:nvSpPr>
      <dsp:spPr>
        <a:xfrm>
          <a:off x="6900710" y="638881"/>
          <a:ext cx="2089954" cy="29259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Peer group learning.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900710" y="1750737"/>
        <a:ext cx="2089954" cy="1755561"/>
      </dsp:txXfrm>
    </dsp:sp>
    <dsp:sp modelId="{C1340281-2560-4B5A-95A3-DF6ECC5ABF6E}">
      <dsp:nvSpPr>
        <dsp:cNvPr id="0" name=""/>
        <dsp:cNvSpPr/>
      </dsp:nvSpPr>
      <dsp:spPr>
        <a:xfrm>
          <a:off x="7506797" y="931475"/>
          <a:ext cx="877780" cy="877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4</a:t>
          </a:r>
        </a:p>
      </dsp:txBody>
      <dsp:txXfrm>
        <a:off x="7506797" y="931475"/>
        <a:ext cx="877780" cy="877780"/>
      </dsp:txXfrm>
    </dsp:sp>
    <dsp:sp modelId="{FFE136A1-8D0A-47DF-90FD-D92A69F812C4}">
      <dsp:nvSpPr>
        <dsp:cNvPr id="0" name=""/>
        <dsp:cNvSpPr/>
      </dsp:nvSpPr>
      <dsp:spPr>
        <a:xfrm>
          <a:off x="6900710" y="3564746"/>
          <a:ext cx="20899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43A9B-9A02-4B93-A07B-6413B7F32029}">
      <dsp:nvSpPr>
        <dsp:cNvPr id="0" name=""/>
        <dsp:cNvSpPr/>
      </dsp:nvSpPr>
      <dsp:spPr>
        <a:xfrm>
          <a:off x="9199660" y="638881"/>
          <a:ext cx="2089954" cy="292593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16294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Impact on </a:t>
          </a:r>
          <a:r>
            <a:rPr lang="en-GB" sz="2000" kern="1200"/>
            <a:t>Psychical and Mental health</a:t>
          </a: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kern="1200" dirty="0"/>
        </a:p>
      </dsp:txBody>
      <dsp:txXfrm>
        <a:off x="9199660" y="1750737"/>
        <a:ext cx="2089954" cy="1755561"/>
      </dsp:txXfrm>
    </dsp:sp>
    <dsp:sp modelId="{8BC28702-FFED-44E0-B6BD-A3F63EBA7706}">
      <dsp:nvSpPr>
        <dsp:cNvPr id="0" name=""/>
        <dsp:cNvSpPr/>
      </dsp:nvSpPr>
      <dsp:spPr>
        <a:xfrm>
          <a:off x="9805747" y="978305"/>
          <a:ext cx="877780" cy="877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435" tIns="12700" rIns="6843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/>
            <a:t>5</a:t>
          </a:r>
        </a:p>
      </dsp:txBody>
      <dsp:txXfrm>
        <a:off x="9805747" y="978305"/>
        <a:ext cx="877780" cy="877780"/>
      </dsp:txXfrm>
    </dsp:sp>
    <dsp:sp modelId="{49E980DD-3627-4A6F-9919-1FB987929394}">
      <dsp:nvSpPr>
        <dsp:cNvPr id="0" name=""/>
        <dsp:cNvSpPr/>
      </dsp:nvSpPr>
      <dsp:spPr>
        <a:xfrm>
          <a:off x="9199660" y="3564746"/>
          <a:ext cx="208995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9FC1E3-1C41-4437-BE21-8D33D44C1C9E}">
      <dsp:nvSpPr>
        <dsp:cNvPr id="0" name=""/>
        <dsp:cNvSpPr/>
      </dsp:nvSpPr>
      <dsp:spPr>
        <a:xfrm>
          <a:off x="0" y="504028"/>
          <a:ext cx="3690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AAFD3-A3A9-4B43-843A-7BA9D4FD5E56}">
      <dsp:nvSpPr>
        <dsp:cNvPr id="0" name=""/>
        <dsp:cNvSpPr/>
      </dsp:nvSpPr>
      <dsp:spPr>
        <a:xfrm>
          <a:off x="542293" y="61228"/>
          <a:ext cx="2583000" cy="88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631" tIns="0" rIns="97631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Educational institutions </a:t>
          </a:r>
          <a:endParaRPr lang="ru-RU" sz="2000" kern="1200" dirty="0"/>
        </a:p>
      </dsp:txBody>
      <dsp:txXfrm>
        <a:off x="542293" y="61228"/>
        <a:ext cx="2583000" cy="885600"/>
      </dsp:txXfrm>
    </dsp:sp>
    <dsp:sp modelId="{92C0B756-05A6-4040-AC91-4730345F5191}">
      <dsp:nvSpPr>
        <dsp:cNvPr id="0" name=""/>
        <dsp:cNvSpPr/>
      </dsp:nvSpPr>
      <dsp:spPr>
        <a:xfrm>
          <a:off x="0" y="1864829"/>
          <a:ext cx="3690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5B296-A642-4DF8-B899-35ED169DA216}">
      <dsp:nvSpPr>
        <dsp:cNvPr id="0" name=""/>
        <dsp:cNvSpPr/>
      </dsp:nvSpPr>
      <dsp:spPr>
        <a:xfrm>
          <a:off x="542293" y="1422028"/>
          <a:ext cx="2583000" cy="88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631" tIns="0" rIns="97631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Government and responsible authorities </a:t>
          </a:r>
          <a:endParaRPr lang="ru-RU" sz="2000" kern="1200" dirty="0"/>
        </a:p>
      </dsp:txBody>
      <dsp:txXfrm>
        <a:off x="542293" y="1422028"/>
        <a:ext cx="2583000" cy="885600"/>
      </dsp:txXfrm>
    </dsp:sp>
    <dsp:sp modelId="{A4E3526C-3B96-4B8B-87BA-01E1B7BEF7EF}">
      <dsp:nvSpPr>
        <dsp:cNvPr id="0" name=""/>
        <dsp:cNvSpPr/>
      </dsp:nvSpPr>
      <dsp:spPr>
        <a:xfrm>
          <a:off x="0" y="3225629"/>
          <a:ext cx="3690000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tx2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0D2EF-743C-441B-B933-8CC3FD133511}">
      <dsp:nvSpPr>
        <dsp:cNvPr id="0" name=""/>
        <dsp:cNvSpPr/>
      </dsp:nvSpPr>
      <dsp:spPr>
        <a:xfrm>
          <a:off x="562156" y="2782829"/>
          <a:ext cx="2583000" cy="88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631" tIns="0" rIns="97631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Students</a:t>
          </a:r>
          <a:endParaRPr lang="ru-RU" sz="2000" kern="1200" dirty="0"/>
        </a:p>
      </dsp:txBody>
      <dsp:txXfrm>
        <a:off x="562156" y="2782829"/>
        <a:ext cx="2583000" cy="885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22319"/>
          <a:ext cx="5422390" cy="52416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/>
            <a:t>1. Speeding up the vaccination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2319"/>
        <a:ext cx="5422390" cy="524160"/>
      </dsp:txXfrm>
    </dsp:sp>
    <dsp:sp modelId="{14242B1F-D9B5-48D7-B880-6ADD69BA03A8}">
      <dsp:nvSpPr>
        <dsp:cNvPr id="0" name=""/>
        <dsp:cNvSpPr/>
      </dsp:nvSpPr>
      <dsp:spPr>
        <a:xfrm>
          <a:off x="0" y="602999"/>
          <a:ext cx="5422390" cy="524160"/>
        </a:xfrm>
        <a:prstGeom prst="rect">
          <a:avLst/>
        </a:prstGeom>
        <a:solidFill>
          <a:schemeClr val="accent1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2. Rules and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Regulations </a:t>
          </a: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602999"/>
        <a:ext cx="5422390" cy="524160"/>
      </dsp:txXfrm>
    </dsp:sp>
    <dsp:sp modelId="{14C74C61-1CDB-4754-9DB7-BD125709153E}">
      <dsp:nvSpPr>
        <dsp:cNvPr id="0" name=""/>
        <dsp:cNvSpPr/>
      </dsp:nvSpPr>
      <dsp:spPr>
        <a:xfrm>
          <a:off x="0" y="1231920"/>
          <a:ext cx="5422390" cy="52416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Awareness 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231920"/>
        <a:ext cx="5422390" cy="524160"/>
      </dsp:txXfrm>
    </dsp:sp>
    <dsp:sp modelId="{49C89894-5EBE-471A-A468-46210B8B996A}">
      <dsp:nvSpPr>
        <dsp:cNvPr id="0" name=""/>
        <dsp:cNvSpPr/>
      </dsp:nvSpPr>
      <dsp:spPr>
        <a:xfrm>
          <a:off x="0" y="1836720"/>
          <a:ext cx="5422390" cy="52416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4.Mass surveillance tools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1836720"/>
        <a:ext cx="5422390" cy="524160"/>
      </dsp:txXfrm>
    </dsp:sp>
    <dsp:sp modelId="{F3432693-EA90-45F0-A9D1-07C9BF3C7ACB}">
      <dsp:nvSpPr>
        <dsp:cNvPr id="0" name=""/>
        <dsp:cNvSpPr/>
      </dsp:nvSpPr>
      <dsp:spPr>
        <a:xfrm>
          <a:off x="0" y="2426190"/>
          <a:ext cx="5422390" cy="524160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5.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Mobilize all the sectors and communities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426190"/>
        <a:ext cx="5422390" cy="524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16544"/>
          <a:ext cx="5138324" cy="478603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/>
            <a:t>1. Supporting </a:t>
          </a:r>
          <a:r>
            <a:rPr lang="en-GB" sz="2000" b="1" kern="1200" cap="none" dirty="0"/>
            <a:t>vulnerable groups 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16544"/>
        <a:ext cx="5138324" cy="478603"/>
      </dsp:txXfrm>
    </dsp:sp>
    <dsp:sp modelId="{14242B1F-D9B5-48D7-B880-6ADD69BA03A8}">
      <dsp:nvSpPr>
        <dsp:cNvPr id="0" name=""/>
        <dsp:cNvSpPr/>
      </dsp:nvSpPr>
      <dsp:spPr>
        <a:xfrm>
          <a:off x="0" y="537847"/>
          <a:ext cx="5138324" cy="586489"/>
        </a:xfrm>
        <a:prstGeom prst="rect">
          <a:avLst/>
        </a:prstGeom>
        <a:solidFill>
          <a:schemeClr val="accent1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2.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Guidance and counselling</a:t>
          </a: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537847"/>
        <a:ext cx="5138324" cy="586489"/>
      </dsp:txXfrm>
    </dsp:sp>
    <dsp:sp modelId="{14C74C61-1CDB-4754-9DB7-BD125709153E}">
      <dsp:nvSpPr>
        <dsp:cNvPr id="0" name=""/>
        <dsp:cNvSpPr/>
      </dsp:nvSpPr>
      <dsp:spPr>
        <a:xfrm>
          <a:off x="0" y="1206649"/>
          <a:ext cx="5138324" cy="606461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Encouraging for vaccination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206649"/>
        <a:ext cx="5138324" cy="606461"/>
      </dsp:txXfrm>
    </dsp:sp>
    <dsp:sp modelId="{49C89894-5EBE-471A-A468-46210B8B996A}">
      <dsp:nvSpPr>
        <dsp:cNvPr id="0" name=""/>
        <dsp:cNvSpPr/>
      </dsp:nvSpPr>
      <dsp:spPr>
        <a:xfrm>
          <a:off x="0" y="1843842"/>
          <a:ext cx="5138324" cy="478603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4.Address mental/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physical health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1843842"/>
        <a:ext cx="5138324" cy="478603"/>
      </dsp:txXfrm>
    </dsp:sp>
    <dsp:sp modelId="{863E3CCA-FFBF-4DB3-B662-E78C6BF5DC5D}">
      <dsp:nvSpPr>
        <dsp:cNvPr id="0" name=""/>
        <dsp:cNvSpPr/>
      </dsp:nvSpPr>
      <dsp:spPr>
        <a:xfrm>
          <a:off x="0" y="2359247"/>
          <a:ext cx="5138324" cy="478603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b="1" kern="1200" cap="none" dirty="0">
              <a:latin typeface="Gill Sans MT" panose="020B0502020104020203"/>
              <a:ea typeface="+mn-ea"/>
              <a:cs typeface="+mn-cs"/>
            </a:rPr>
            <a:t> 5.</a:t>
          </a:r>
          <a:r>
            <a:rPr lang="en-GB" sz="2200" b="1" kern="1200" cap="none" dirty="0">
              <a:latin typeface="Gill Sans MT" panose="020B0502020104020203"/>
              <a:ea typeface="+mn-ea"/>
              <a:cs typeface="+mn-cs"/>
            </a:rPr>
            <a:t>Creating a campus bubble</a:t>
          </a:r>
          <a:endParaRPr lang="en-US" sz="22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359247"/>
        <a:ext cx="5138324" cy="4786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651CA-6082-4653-AB70-933BB1235F97}">
      <dsp:nvSpPr>
        <dsp:cNvPr id="0" name=""/>
        <dsp:cNvSpPr/>
      </dsp:nvSpPr>
      <dsp:spPr>
        <a:xfrm>
          <a:off x="0" y="51638"/>
          <a:ext cx="5422390" cy="519479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/>
            <a:t>1. </a:t>
          </a:r>
          <a:r>
            <a:rPr lang="en-GB" sz="2000" b="1" kern="1200" cap="none" dirty="0"/>
            <a:t>Maintaining connections</a:t>
          </a:r>
          <a:r>
            <a:rPr lang="en-ZA" sz="2000" b="1" kern="1200" cap="none" dirty="0"/>
            <a:t> 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51638"/>
        <a:ext cx="5422390" cy="519479"/>
      </dsp:txXfrm>
    </dsp:sp>
    <dsp:sp modelId="{5578DD37-3CD1-4BC8-8912-D1DB947F27BB}">
      <dsp:nvSpPr>
        <dsp:cNvPr id="0" name=""/>
        <dsp:cNvSpPr/>
      </dsp:nvSpPr>
      <dsp:spPr>
        <a:xfrm>
          <a:off x="0" y="632520"/>
          <a:ext cx="5422390" cy="519479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400" b="1" kern="1200" cap="none" dirty="0">
              <a:latin typeface="Gill Sans MT" panose="020B0502020104020203"/>
              <a:ea typeface="+mn-ea"/>
              <a:cs typeface="+mn-cs"/>
            </a:rPr>
            <a:t>2. Taking care of your body and mind</a:t>
          </a:r>
          <a:endParaRPr lang="en-US" sz="24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632520"/>
        <a:ext cx="5422390" cy="519479"/>
      </dsp:txXfrm>
    </dsp:sp>
    <dsp:sp modelId="{14242B1F-D9B5-48D7-B880-6ADD69BA03A8}">
      <dsp:nvSpPr>
        <dsp:cNvPr id="0" name=""/>
        <dsp:cNvSpPr/>
      </dsp:nvSpPr>
      <dsp:spPr>
        <a:xfrm>
          <a:off x="0" y="1171585"/>
          <a:ext cx="5422390" cy="519479"/>
        </a:xfrm>
        <a:prstGeom prst="rect">
          <a:avLst/>
        </a:prstGeom>
        <a:solidFill>
          <a:schemeClr val="accent1">
            <a:lumMod val="75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3. Give yourself a break from social media </a:t>
          </a:r>
          <a:endParaRPr lang="ru-RU" sz="2000" kern="1200" cap="none" dirty="0">
            <a:solidFill>
              <a:schemeClr val="accent1">
                <a:lumMod val="60000"/>
                <a:lumOff val="4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171585"/>
        <a:ext cx="5422390" cy="519479"/>
      </dsp:txXfrm>
    </dsp:sp>
    <dsp:sp modelId="{14C74C61-1CDB-4754-9DB7-BD125709153E}">
      <dsp:nvSpPr>
        <dsp:cNvPr id="0" name=""/>
        <dsp:cNvSpPr/>
      </dsp:nvSpPr>
      <dsp:spPr>
        <a:xfrm>
          <a:off x="0" y="1822860"/>
          <a:ext cx="5422390" cy="519479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dirty="0">
              <a:latin typeface="Gill Sans MT" panose="020B0502020104020203"/>
              <a:ea typeface="+mn-ea"/>
              <a:cs typeface="+mn-cs"/>
            </a:rPr>
            <a:t>4. Do yoga/</a:t>
          </a:r>
          <a:r>
            <a:rPr lang="en-GB" sz="2000" b="1" kern="1200" cap="none" dirty="0">
              <a:latin typeface="Gill Sans MT" panose="020B0502020104020203"/>
              <a:ea typeface="+mn-ea"/>
              <a:cs typeface="+mn-cs"/>
            </a:rPr>
            <a:t>meditation/exercises </a:t>
          </a:r>
          <a:endParaRPr lang="ru-RU" sz="2000" kern="1200" cap="none" dirty="0">
            <a:solidFill>
              <a:schemeClr val="tx2">
                <a:lumMod val="50000"/>
                <a:lumOff val="50000"/>
              </a:scheme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0" y="1822860"/>
        <a:ext cx="5422390" cy="519479"/>
      </dsp:txXfrm>
    </dsp:sp>
    <dsp:sp modelId="{49C89894-5EBE-471A-A468-46210B8B996A}">
      <dsp:nvSpPr>
        <dsp:cNvPr id="0" name=""/>
        <dsp:cNvSpPr/>
      </dsp:nvSpPr>
      <dsp:spPr>
        <a:xfrm>
          <a:off x="0" y="2411460"/>
          <a:ext cx="5422390" cy="519479"/>
        </a:xfrm>
        <a:prstGeom prst="rect">
          <a:avLst/>
        </a:prstGeom>
        <a:solidFill>
          <a:schemeClr val="tx2">
            <a:lumMod val="90000"/>
            <a:lumOff val="1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000" b="1" kern="1200" cap="none" dirty="0">
              <a:latin typeface="Gill Sans MT" panose="020B0502020104020203"/>
              <a:ea typeface="+mn-ea"/>
              <a:cs typeface="+mn-cs"/>
            </a:rPr>
            <a:t> 5.Stick with a good time table</a:t>
          </a:r>
          <a:endParaRPr lang="en-US" sz="2000" kern="1200" cap="none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0" y="2411460"/>
        <a:ext cx="5422390" cy="519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8/1/2023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788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85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0A55AC-ADB5-440D-AFFF-99C1406F297F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E9E340-46EE-4A5F-9C9B-315AD29A92C5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E95AE94-03D1-4FC2-903C-8511BF4E0409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CAD31966-421C-41DC-9B46-21B1CD73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102ED-C049-4F62-A2D8-58981A0621E3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F5F73D5-EFB4-4DAE-8CBA-1128F10D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92446D-E0AD-4899-86E1-DFBB50D92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BF0768A-BCD3-4064-8FE0-C439326F0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23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8/1/2023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43" r:id="rId2"/>
    <p:sldLayoutId id="2147483726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2" r:id="rId11"/>
    <p:sldLayoutId id="2147483739" r:id="rId12"/>
    <p:sldLayoutId id="2147483744" r:id="rId1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Impact of covid-19 on higher education in </a:t>
            </a:r>
            <a:r>
              <a:rPr lang="en-US" dirty="0" err="1">
                <a:solidFill>
                  <a:srgbClr val="FFFFFF"/>
                </a:solidFill>
              </a:rPr>
              <a:t>india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25000" lnSpcReduction="20000"/>
          </a:bodyPr>
          <a:lstStyle/>
          <a:p>
            <a:r>
              <a:rPr lang="en-US" sz="80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Prepare &amp; Presented by </a:t>
            </a:r>
          </a:p>
          <a:p>
            <a:r>
              <a:rPr lang="en-US" sz="80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Anmol Dedha</a:t>
            </a:r>
          </a:p>
          <a:p>
            <a:r>
              <a:rPr lang="en-US" sz="1800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521848-1888-452C-BF49-77AB76DD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31" y="2086195"/>
            <a:ext cx="3810000" cy="285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172997-C067-4337-8274-F7EE09FEC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3" y="715161"/>
            <a:ext cx="4295263" cy="2860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C2E788-29AD-41EB-86A7-659049D43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78" y="3596426"/>
            <a:ext cx="3618827" cy="19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Recommendations for educational institutions </a:t>
            </a:r>
            <a:br>
              <a:rPr lang="en-GB" dirty="0"/>
            </a:br>
            <a:endParaRPr lang="en-US" dirty="0"/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78919134"/>
              </p:ext>
            </p:extLst>
          </p:nvPr>
        </p:nvGraphicFramePr>
        <p:xfrm>
          <a:off x="445729" y="2805345"/>
          <a:ext cx="5138325" cy="2911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284D13-98DE-4FB5-B4DA-8D0D3D51BC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r="15439" b="33213"/>
          <a:stretch/>
        </p:blipFill>
        <p:spPr>
          <a:xfrm>
            <a:off x="8575829" y="1982291"/>
            <a:ext cx="3034980" cy="17691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A4353-7A1A-457D-B63E-A362C8D2FC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498" y="3815889"/>
            <a:ext cx="4605773" cy="27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4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Recommendations for Students</a:t>
            </a:r>
            <a:br>
              <a:rPr lang="en-GB" dirty="0"/>
            </a:br>
            <a:endParaRPr lang="en-US" dirty="0"/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74919"/>
              </p:ext>
            </p:extLst>
          </p:nvPr>
        </p:nvGraphicFramePr>
        <p:xfrm>
          <a:off x="445729" y="2563921"/>
          <a:ext cx="5422390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ED25C06-7574-4DCC-9D90-3BDD8B2341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891295" y="2454740"/>
            <a:ext cx="4719514" cy="3097181"/>
          </a:xfrm>
        </p:spPr>
      </p:pic>
    </p:spTree>
    <p:extLst>
      <p:ext uri="{BB962C8B-B14F-4D97-AF65-F5344CB8AC3E}">
        <p14:creationId xmlns:p14="http://schemas.microsoft.com/office/powerpoint/2010/main" val="2247004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C60C90-AD6E-4A2A-9F16-73205E73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C2E2A5-96B6-4E6A-B0CB-E542A17A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What, how,  when of covid-19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ADA40-720C-422A-B70D-7BAEA41F5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5" y="2228003"/>
            <a:ext cx="5422390" cy="4874133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On March 11, 2020 World Health </a:t>
            </a:r>
            <a:r>
              <a:rPr lang="en-US" dirty="0" err="1"/>
              <a:t>Organisation</a:t>
            </a:r>
            <a:r>
              <a:rPr lang="en-US" dirty="0"/>
              <a:t> (WHO) declared Covid-19 as a pandemic. Covid-19 has affected more than 4.5 million peoples worldwide (WHO). </a:t>
            </a:r>
          </a:p>
          <a:p>
            <a:pPr algn="l"/>
            <a:r>
              <a:rPr lang="en-US" dirty="0"/>
              <a:t>In India, the first affected case of Covid-19 was detected on 30 January 2020 in the state of Kerala and the affected had a travel history from Wuhan, China.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From school closures to devastated industries and millions of jobs lost – the social and economic costs of the pandemic are many and varied.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Covid-19 is threatening to widen inequalities everywhere, undermine progress on global poverty and clean energy, and more.</a:t>
            </a:r>
          </a:p>
          <a:p>
            <a:pPr algn="l"/>
            <a:r>
              <a:rPr lang="en-US" b="0" i="0" dirty="0">
                <a:solidFill>
                  <a:srgbClr val="3C4245"/>
                </a:solidFill>
                <a:effectLst/>
                <a:latin typeface="Arial" panose="020B0604020202020204" pitchFamily="34" charset="0"/>
              </a:rPr>
              <a:t>The COVID-19 pandemic has led to a dramatic loss of human life worldwide and presents an unprecedented challenge to public health, food systems and the world of work.</a:t>
            </a:r>
            <a:endParaRPr lang="en-US" b="0" i="0" dirty="0">
              <a:solidFill>
                <a:srgbClr val="292929"/>
              </a:solidFill>
              <a:effectLst/>
              <a:latin typeface="Helvetica Neue"/>
            </a:endParaRP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ED53C0-94D5-4C86-AFAD-A1AD91A03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716" b="17369"/>
          <a:stretch/>
        </p:blipFill>
        <p:spPr>
          <a:xfrm>
            <a:off x="6188075" y="2228003"/>
            <a:ext cx="5422900" cy="4101776"/>
          </a:xfrm>
        </p:spPr>
      </p:pic>
    </p:spTree>
    <p:extLst>
      <p:ext uri="{BB962C8B-B14F-4D97-AF65-F5344CB8AC3E}">
        <p14:creationId xmlns:p14="http://schemas.microsoft.com/office/powerpoint/2010/main" val="266255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FA1513-8095-475A-BF7B-AA0F1B6B4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Covid-19 pandemic is not only a global health problem but also has severe impacts on human and social life, including employment, education, agriculture etc.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ADE02A-B724-449C-B14B-46A23580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 system took a shift and become online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787C0C-71D6-48BC-A7A7-1462DA4DF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192" r="8192"/>
          <a:stretch>
            <a:fillRect/>
          </a:stretch>
        </p:blipFill>
        <p:spPr>
          <a:xfrm>
            <a:off x="1131564" y="789422"/>
            <a:ext cx="5881135" cy="456664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7B4E2-5017-4870-8B90-2A94CD10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08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CFE976-8DD7-4255-ADC3-D1DC5984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8" y="457200"/>
            <a:ext cx="5394201" cy="1600200"/>
          </a:xfrm>
        </p:spPr>
        <p:txBody>
          <a:bodyPr/>
          <a:lstStyle/>
          <a:p>
            <a:pPr algn="r"/>
            <a:r>
              <a:rPr lang="en-GB" dirty="0"/>
              <a:t>education system battling with covid-19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3246-8446-4D23-B2FB-DCFF55031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3409" y="2057400"/>
            <a:ext cx="5083483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rgbClr val="002060"/>
                </a:solidFill>
              </a:rPr>
              <a:t>POSITIVE    V/S    NEGATIVE  IMPACTS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15DB-6986-4019-9D15-ABFB067D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CD669E6-708F-4E98-BE34-5EE0EF6CF7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743" r="31743"/>
          <a:stretch>
            <a:fillRect/>
          </a:stretch>
        </p:blipFill>
        <p:spPr>
          <a:xfrm>
            <a:off x="6869113" y="936625"/>
            <a:ext cx="3668681" cy="2740350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0805AC0-C0F9-4FCE-8BE0-2F62705AF8A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9872" r="19872"/>
          <a:stretch>
            <a:fillRect/>
          </a:stretch>
        </p:blipFill>
        <p:spPr>
          <a:xfrm>
            <a:off x="8826840" y="3314001"/>
            <a:ext cx="2827338" cy="3109913"/>
          </a:xfrm>
        </p:spPr>
      </p:pic>
    </p:spTree>
    <p:extLst>
      <p:ext uri="{BB962C8B-B14F-4D97-AF65-F5344CB8AC3E}">
        <p14:creationId xmlns:p14="http://schemas.microsoft.com/office/powerpoint/2010/main" val="2630043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3AC4D1-C704-0D7B-D680-C7397222C26A}"/>
              </a:ext>
            </a:extLst>
          </p:cNvPr>
          <p:cNvSpPr/>
          <p:nvPr/>
        </p:nvSpPr>
        <p:spPr>
          <a:xfrm>
            <a:off x="438793" y="5134361"/>
            <a:ext cx="11293475" cy="1274865"/>
          </a:xfrm>
          <a:prstGeom prst="rect">
            <a:avLst/>
          </a:prstGeom>
          <a:solidFill>
            <a:srgbClr val="46535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853922"/>
              </p:ext>
            </p:extLst>
          </p:nvPr>
        </p:nvGraphicFramePr>
        <p:xfrm>
          <a:off x="447675" y="601663"/>
          <a:ext cx="11293475" cy="420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91D8-88CA-44CE-B83F-8F383F1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217925"/>
            <a:ext cx="4909445" cy="689514"/>
          </a:xfrm>
        </p:spPr>
        <p:txBody>
          <a:bodyPr anchor="ctr"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Positive impact</a:t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Using online mode</a:t>
            </a:r>
          </a:p>
        </p:txBody>
      </p:sp>
      <p:pic>
        <p:nvPicPr>
          <p:cNvPr id="7" name="Picture Placeholder 36">
            <a:extLst>
              <a:ext uri="{FF2B5EF4-FFF2-40B4-BE49-F238E27FC236}">
                <a16:creationId xmlns:a16="http://schemas.microsoft.com/office/drawing/2014/main" id="{740C4736-E1BB-4877-233E-C62A0FDF58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006" r="4006"/>
          <a:stretch>
            <a:fillRect/>
          </a:stretch>
        </p:blipFill>
        <p:spPr>
          <a:xfrm>
            <a:off x="9734722" y="4805363"/>
            <a:ext cx="1876087" cy="1514639"/>
          </a:xfrm>
          <a:prstGeom prst="rect">
            <a:avLst/>
          </a:prstGeom>
        </p:spPr>
      </p:pic>
      <p:pic>
        <p:nvPicPr>
          <p:cNvPr id="8" name="Picture Placeholder 18">
            <a:extLst>
              <a:ext uri="{FF2B5EF4-FFF2-40B4-BE49-F238E27FC236}">
                <a16:creationId xmlns:a16="http://schemas.microsoft.com/office/drawing/2014/main" id="{7C9E191F-B143-3714-8BD6-43833FFC44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224" r="11224"/>
          <a:stretch>
            <a:fillRect/>
          </a:stretch>
        </p:blipFill>
        <p:spPr>
          <a:xfrm>
            <a:off x="7361273" y="4805363"/>
            <a:ext cx="2243108" cy="15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879882"/>
              </p:ext>
            </p:extLst>
          </p:nvPr>
        </p:nvGraphicFramePr>
        <p:xfrm>
          <a:off x="447675" y="601663"/>
          <a:ext cx="11293475" cy="420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091D8-88CA-44CE-B83F-8F383F1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0" y="5262296"/>
            <a:ext cx="4909445" cy="689514"/>
          </a:xfrm>
        </p:spPr>
        <p:txBody>
          <a:bodyPr anchor="ctr"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Negative</a:t>
            </a:r>
            <a:r>
              <a:rPr lang="en-US" sz="3200" dirty="0">
                <a:solidFill>
                  <a:srgbClr val="FFFEFF"/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impact</a:t>
            </a:r>
            <a:br>
              <a:rPr lang="en-US" sz="1800" dirty="0">
                <a:solidFill>
                  <a:srgbClr val="FFFEFF"/>
                </a:solidFill>
              </a:rPr>
            </a:br>
            <a:r>
              <a:rPr lang="en-US" sz="1800" dirty="0">
                <a:solidFill>
                  <a:srgbClr val="FFFEFF"/>
                </a:solidFill>
              </a:rPr>
              <a:t> Using online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D9411-3BDE-67EC-2138-C5911E43BC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07" r="9409" b="14175"/>
          <a:stretch/>
        </p:blipFill>
        <p:spPr>
          <a:xfrm>
            <a:off x="7279904" y="4804807"/>
            <a:ext cx="2324477" cy="1514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6D208-7FA7-94C8-5F03-FAE6B0FF4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5539" y="4805363"/>
            <a:ext cx="1955758" cy="15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DFA25-6219-4DED-A674-816903DD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3CDE5-C1D8-4EDD-870F-A498BAFA520F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FE94A5-3D18-4BA1-BAA1-4F4941961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7" y="1727200"/>
            <a:ext cx="5505944" cy="3078800"/>
          </a:xfrm>
        </p:spPr>
        <p:txBody>
          <a:bodyPr>
            <a:normAutofit/>
          </a:bodyPr>
          <a:lstStyle/>
          <a:p>
            <a:r>
              <a:rPr lang="en-GB" sz="3600" dirty="0"/>
              <a:t>Positive      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/>
              <a:t>Adoption of digital as the mainstream platform, Helped online education platforms like </a:t>
            </a:r>
            <a:r>
              <a:rPr lang="en-GB" sz="1800" dirty="0" err="1"/>
              <a:t>Unacademy</a:t>
            </a:r>
            <a:r>
              <a:rPr lang="en-GB" sz="1800" dirty="0"/>
              <a:t>, </a:t>
            </a:r>
            <a:r>
              <a:rPr lang="en-GB" sz="1800" dirty="0" err="1"/>
              <a:t>Byjus</a:t>
            </a:r>
            <a:r>
              <a:rPr lang="en-GB" sz="1800" dirty="0"/>
              <a:t> etc  </a:t>
            </a:r>
          </a:p>
          <a:p>
            <a:pPr marL="0" indent="0">
              <a:buNone/>
            </a:pPr>
            <a:r>
              <a:rPr lang="en-GB" sz="1800" dirty="0"/>
              <a:t>      </a:t>
            </a:r>
          </a:p>
          <a:p>
            <a:r>
              <a:rPr lang="en-GB" sz="1800" dirty="0"/>
              <a:t> Enhancement in use of IT equipment for Online video conferencing companies </a:t>
            </a:r>
            <a:r>
              <a:rPr lang="en-GB" sz="1800" dirty="0" err="1"/>
              <a:t>e.g</a:t>
            </a:r>
            <a:r>
              <a:rPr lang="en-GB" sz="1800" dirty="0"/>
              <a:t> Zoom, MS Team</a:t>
            </a:r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B8F00E0-ED6F-40C7-9F7F-8B81FFE558CF}"/>
              </a:ext>
            </a:extLst>
          </p:cNvPr>
          <p:cNvSpPr txBox="1">
            <a:spLocks/>
          </p:cNvSpPr>
          <p:nvPr/>
        </p:nvSpPr>
        <p:spPr>
          <a:xfrm>
            <a:off x="6410960" y="1289197"/>
            <a:ext cx="5333223" cy="2991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3600" dirty="0"/>
          </a:p>
          <a:p>
            <a:r>
              <a:rPr lang="en-GB" sz="3600" dirty="0"/>
              <a:t>Negative</a:t>
            </a:r>
          </a:p>
          <a:p>
            <a:r>
              <a:rPr lang="en-GB" sz="1800" dirty="0"/>
              <a:t>Some traditional educational institutions got shut down because they became loss making businesses </a:t>
            </a:r>
          </a:p>
          <a:p>
            <a:endParaRPr lang="en-GB" sz="1800" dirty="0"/>
          </a:p>
          <a:p>
            <a:r>
              <a:rPr lang="en-GB" sz="1800" dirty="0"/>
              <a:t>Many teachers lost their employment </a:t>
            </a:r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Font typeface="Wingdings 2" panose="05020102010507070707" pitchFamily="18" charset="2"/>
              <a:buNone/>
            </a:pP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0E6AB-6D8E-4DFE-A35A-895521BFC6F1}"/>
              </a:ext>
            </a:extLst>
          </p:cNvPr>
          <p:cNvSpPr txBox="1"/>
          <p:nvPr/>
        </p:nvSpPr>
        <p:spPr>
          <a:xfrm>
            <a:off x="1330960" y="708746"/>
            <a:ext cx="9377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/>
              <a:t>Financial Impact Of Covid-19 On Education</a:t>
            </a:r>
          </a:p>
        </p:txBody>
      </p:sp>
    </p:spTree>
    <p:extLst>
      <p:ext uri="{BB962C8B-B14F-4D97-AF65-F5344CB8AC3E}">
        <p14:creationId xmlns:p14="http://schemas.microsoft.com/office/powerpoint/2010/main" val="373568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341" y="457200"/>
            <a:ext cx="3693000" cy="1600200"/>
          </a:xfrm>
        </p:spPr>
        <p:txBody>
          <a:bodyPr/>
          <a:lstStyle/>
          <a:p>
            <a:pPr algn="ctr"/>
            <a:r>
              <a:rPr lang="en-GB" dirty="0"/>
              <a:t>Recommendations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F6BB9-EEA3-41F4-8032-BEDB0257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5" name="Content Placeholder 14" descr="SmartArt object">
            <a:extLst>
              <a:ext uri="{FF2B5EF4-FFF2-40B4-BE49-F238E27FC236}">
                <a16:creationId xmlns:a16="http://schemas.microsoft.com/office/drawing/2014/main" id="{E48394F2-4497-4281-8861-03B845B20BE2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507998375"/>
              </p:ext>
            </p:extLst>
          </p:nvPr>
        </p:nvGraphicFramePr>
        <p:xfrm>
          <a:off x="4242341" y="2408099"/>
          <a:ext cx="3690000" cy="404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Placeholder 8" descr="aerial view of people studying at tables in library study room">
            <a:extLst>
              <a:ext uri="{FF2B5EF4-FFF2-40B4-BE49-F238E27FC236}">
                <a16:creationId xmlns:a16="http://schemas.microsoft.com/office/drawing/2014/main" id="{3896A4E6-8FD8-4D77-AAB0-2B6A316548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t="6" b="6"/>
          <a:stretch>
            <a:fillRect/>
          </a:stretch>
        </p:blipFill>
        <p:spPr/>
      </p:pic>
      <p:pic>
        <p:nvPicPr>
          <p:cNvPr id="14" name="Picture Placeholder 13" descr="woman posing as she reads book in front of stack of books&#10;">
            <a:extLst>
              <a:ext uri="{FF2B5EF4-FFF2-40B4-BE49-F238E27FC236}">
                <a16:creationId xmlns:a16="http://schemas.microsoft.com/office/drawing/2014/main" id="{1DA21010-05F7-45C3-98F1-385BABF640C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9"/>
          <a:srcRect t="6" b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41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BE02-3816-F449-8686-534CFAFA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5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dirty="0"/>
              <a:t>If the whole nation will win against covid then other sectors will </a:t>
            </a:r>
            <a:r>
              <a:rPr lang="en-GB" dirty="0"/>
              <a:t>automatically overcome covid.</a:t>
            </a:r>
            <a:endParaRPr lang="en-US" kern="1200" cap="al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Recommendations for government</a:t>
            </a:r>
            <a:br>
              <a:rPr lang="en-GB" dirty="0"/>
            </a:br>
            <a:endParaRPr lang="en-US" dirty="0"/>
          </a:p>
        </p:txBody>
      </p:sp>
      <p:graphicFrame>
        <p:nvGraphicFramePr>
          <p:cNvPr id="16" name="Content Placeholder 4" descr="SmartArt object">
            <a:extLst>
              <a:ext uri="{FF2B5EF4-FFF2-40B4-BE49-F238E27FC236}">
                <a16:creationId xmlns:a16="http://schemas.microsoft.com/office/drawing/2014/main" id="{F35B8AB0-B78B-405A-AC99-8E100E28E8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9731842"/>
              </p:ext>
            </p:extLst>
          </p:nvPr>
        </p:nvGraphicFramePr>
        <p:xfrm>
          <a:off x="445729" y="2563921"/>
          <a:ext cx="5422390" cy="29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173AB7-D649-4357-B430-B9E11B44CB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t="8881" b="9797"/>
          <a:stretch/>
        </p:blipFill>
        <p:spPr>
          <a:xfrm>
            <a:off x="8123068" y="2228295"/>
            <a:ext cx="3487741" cy="4039340"/>
          </a:xfrm>
        </p:spPr>
      </p:pic>
    </p:spTree>
    <p:extLst>
      <p:ext uri="{BB962C8B-B14F-4D97-AF65-F5344CB8AC3E}">
        <p14:creationId xmlns:p14="http://schemas.microsoft.com/office/powerpoint/2010/main" val="143239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http://www.w3.org/XML/1998/namespace"/>
    <ds:schemaRef ds:uri="71af3243-3dd4-4a8d-8c0d-dd76da1f02a5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E7F611-2872-4820-B95F-32B269E9A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</Template>
  <TotalTime>434</TotalTime>
  <Words>481</Words>
  <Application>Microsoft Office PowerPoint</Application>
  <PresentationFormat>Widescreen</PresentationFormat>
  <Paragraphs>86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Helvetica Neue</vt:lpstr>
      <vt:lpstr>Wingdings</vt:lpstr>
      <vt:lpstr>Wingdings 2</vt:lpstr>
      <vt:lpstr>DividendVTI</vt:lpstr>
      <vt:lpstr>Impact of covid-19 on higher education in india</vt:lpstr>
      <vt:lpstr>What, how,  when of covid-19 </vt:lpstr>
      <vt:lpstr>Education system took a shift and become online</vt:lpstr>
      <vt:lpstr>education system battling with covid-19 </vt:lpstr>
      <vt:lpstr>Positive impact Using online mode</vt:lpstr>
      <vt:lpstr>Negative impact  Using online mode</vt:lpstr>
      <vt:lpstr>PowerPoint Presentation</vt:lpstr>
      <vt:lpstr>Recommendations </vt:lpstr>
      <vt:lpstr>Recommendations for government </vt:lpstr>
      <vt:lpstr>Recommendations for educational institutions  </vt:lpstr>
      <vt:lpstr>Recommendations for Students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covid-19 on higher education in india</dc:title>
  <dc:creator>anmol dedha</dc:creator>
  <cp:lastModifiedBy>Anmol Dedha</cp:lastModifiedBy>
  <cp:revision>33</cp:revision>
  <dcterms:created xsi:type="dcterms:W3CDTF">2021-06-18T04:46:13Z</dcterms:created>
  <dcterms:modified xsi:type="dcterms:W3CDTF">2023-08-01T15:45:49Z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